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89" r:id="rId5"/>
    <p:sldId id="283" r:id="rId6"/>
    <p:sldId id="257" r:id="rId7"/>
    <p:sldId id="264" r:id="rId8"/>
    <p:sldId id="302" r:id="rId9"/>
    <p:sldId id="299" r:id="rId10"/>
    <p:sldId id="308" r:id="rId11"/>
    <p:sldId id="263" r:id="rId12"/>
    <p:sldId id="307" r:id="rId13"/>
    <p:sldId id="303" r:id="rId14"/>
    <p:sldId id="290" r:id="rId15"/>
    <p:sldId id="292" r:id="rId16"/>
    <p:sldId id="305" r:id="rId17"/>
    <p:sldId id="293" r:id="rId18"/>
    <p:sldId id="294" r:id="rId19"/>
    <p:sldId id="304" r:id="rId20"/>
    <p:sldId id="306" r:id="rId21"/>
    <p:sldId id="262" r:id="rId2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58" autoAdjust="0"/>
    <p:restoredTop sz="93326" autoAdjust="0"/>
  </p:normalViewPr>
  <p:slideViewPr>
    <p:cSldViewPr snapToGrid="0">
      <p:cViewPr varScale="1">
        <p:scale>
          <a:sx n="103" d="100"/>
          <a:sy n="103" d="100"/>
        </p:scale>
        <p:origin x="1080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7"/>
    </p:cViewPr>
  </p:sorterViewPr>
  <p:notesViewPr>
    <p:cSldViewPr snapToGrid="0">
      <p:cViewPr>
        <p:scale>
          <a:sx n="80" d="100"/>
          <a:sy n="80" d="100"/>
        </p:scale>
        <p:origin x="3984" y="1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>
                <a:solidFill>
                  <a:schemeClr val="accent3">
                    <a:lumMod val="75000"/>
                  </a:schemeClr>
                </a:solidFill>
              </a:defRPr>
            </a:pPr>
            <a:r>
              <a:rPr lang="ru-RU" dirty="0"/>
              <a:t>Мероприятия запланированные</a:t>
            </a:r>
            <a:r>
              <a:rPr lang="ru-RU" baseline="0" dirty="0"/>
              <a:t> на 2025/2026 учебный год (143)</a:t>
            </a:r>
            <a:endParaRPr lang="ru-RU" dirty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Мероприятия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 b="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Социальное (52)</c:v>
                </c:pt>
                <c:pt idx="1">
                  <c:v>Патриотическое (24)</c:v>
                </c:pt>
                <c:pt idx="2">
                  <c:v>Медико-профилактическое (31)</c:v>
                </c:pt>
                <c:pt idx="3">
                  <c:v>Профориентационное (10)</c:v>
                </c:pt>
                <c:pt idx="4">
                  <c:v>Иная деятельность (10)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52</c:v>
                </c:pt>
                <c:pt idx="1">
                  <c:v>24</c:v>
                </c:pt>
                <c:pt idx="2">
                  <c:v>31</c:v>
                </c:pt>
                <c:pt idx="3">
                  <c:v>10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98-4CBE-8384-6116B7E4AD6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egendEntry>
        <c:idx val="0"/>
        <c:txPr>
          <a:bodyPr/>
          <a:lstStyle/>
          <a:p>
            <a:pPr>
              <a:defRPr b="1">
                <a:solidFill>
                  <a:schemeClr val="accent3">
                    <a:lumMod val="75000"/>
                  </a:schemeClr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b="1">
                <a:solidFill>
                  <a:schemeClr val="accent3">
                    <a:lumMod val="75000"/>
                  </a:schemeClr>
                </a:solidFill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b="1">
                <a:solidFill>
                  <a:schemeClr val="accent3">
                    <a:lumMod val="75000"/>
                  </a:schemeClr>
                </a:solidFill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b="1">
                <a:solidFill>
                  <a:schemeClr val="accent3">
                    <a:lumMod val="75000"/>
                  </a:schemeClr>
                </a:solidFill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 b="1">
                <a:solidFill>
                  <a:schemeClr val="accent3">
                    <a:lumMod val="75000"/>
                  </a:schemeClr>
                </a:solidFill>
              </a:defRPr>
            </a:pPr>
            <a:endParaRPr lang="ru-RU"/>
          </a:p>
        </c:txPr>
      </c:legendEntry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>
                <a:solidFill>
                  <a:schemeClr val="accent3">
                    <a:lumMod val="75000"/>
                  </a:schemeClr>
                </a:solidFill>
              </a:defRPr>
            </a:pPr>
            <a:r>
              <a:rPr lang="ru-RU" dirty="0"/>
              <a:t>Мероприятия проведенные в 2025/2026 учебном году (247)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Мероприятия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 b="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Социальное (53)</c:v>
                </c:pt>
                <c:pt idx="1">
                  <c:v>Патриотическое (45)</c:v>
                </c:pt>
                <c:pt idx="2">
                  <c:v>Медико-профилактическое (97)</c:v>
                </c:pt>
                <c:pt idx="3">
                  <c:v>Профориентационное (29)</c:v>
                </c:pt>
                <c:pt idx="4">
                  <c:v>Иная деятельность (23)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53</c:v>
                </c:pt>
                <c:pt idx="1">
                  <c:v>45</c:v>
                </c:pt>
                <c:pt idx="2">
                  <c:v>97</c:v>
                </c:pt>
                <c:pt idx="3">
                  <c:v>29</c:v>
                </c:pt>
                <c:pt idx="4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1B-4D18-B684-115F0A041F9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egendEntry>
        <c:idx val="0"/>
        <c:txPr>
          <a:bodyPr/>
          <a:lstStyle/>
          <a:p>
            <a:pPr>
              <a:defRPr b="1">
                <a:solidFill>
                  <a:schemeClr val="accent3">
                    <a:lumMod val="75000"/>
                  </a:schemeClr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b="1">
                <a:solidFill>
                  <a:schemeClr val="accent3">
                    <a:lumMod val="75000"/>
                  </a:schemeClr>
                </a:solidFill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b="1">
                <a:solidFill>
                  <a:schemeClr val="accent3">
                    <a:lumMod val="75000"/>
                  </a:schemeClr>
                </a:solidFill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b="1">
                <a:solidFill>
                  <a:schemeClr val="accent3">
                    <a:lumMod val="75000"/>
                  </a:schemeClr>
                </a:solidFill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 b="1">
                <a:solidFill>
                  <a:schemeClr val="accent3">
                    <a:lumMod val="75000"/>
                  </a:schemeClr>
                </a:solidFill>
              </a:defRPr>
            </a:pPr>
            <a:endParaRPr lang="ru-RU"/>
          </a:p>
        </c:txPr>
      </c:legendEntry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69E0AA-AA26-481A-9111-3E6EF4D792A5}" type="doc">
      <dgm:prSet loTypeId="urn:microsoft.com/office/officeart/2005/8/layout/default#4" loCatId="list" qsTypeId="urn:microsoft.com/office/officeart/2005/8/quickstyle/3d2#1" qsCatId="3D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B518888F-0095-4362-90B8-97904767C101}">
      <dgm:prSet phldrT="[Текст]"/>
      <dgm:spPr/>
      <dgm:t>
        <a:bodyPr/>
        <a:lstStyle/>
        <a:p>
          <a:pPr rtl="0"/>
          <a:r>
            <a:rPr lang="ru" dirty="0"/>
            <a:t>Существует в академии с 2003 года</a:t>
          </a:r>
          <a:endParaRPr lang="ru-RU" dirty="0"/>
        </a:p>
      </dgm:t>
    </dgm:pt>
    <dgm:pt modelId="{B3A2AB08-FF7E-42E5-A664-5C166F3E3010}" type="parTrans" cxnId="{9AF5A449-9DD8-4ADD-B7E0-CFBE863B18F4}">
      <dgm:prSet/>
      <dgm:spPr/>
      <dgm:t>
        <a:bodyPr/>
        <a:lstStyle/>
        <a:p>
          <a:endParaRPr lang="ru-RU"/>
        </a:p>
      </dgm:t>
    </dgm:pt>
    <dgm:pt modelId="{D43DACF4-FD81-4792-9432-24E218F17D8C}" type="sibTrans" cxnId="{9AF5A449-9DD8-4ADD-B7E0-CFBE863B18F4}">
      <dgm:prSet/>
      <dgm:spPr/>
      <dgm:t>
        <a:bodyPr/>
        <a:lstStyle/>
        <a:p>
          <a:endParaRPr lang="ru-RU"/>
        </a:p>
      </dgm:t>
    </dgm:pt>
    <dgm:pt modelId="{6D1148E5-E491-41E7-A18E-98A089FD21DF}">
      <dgm:prSet phldrT="[Текст]"/>
      <dgm:spPr/>
      <dgm:t>
        <a:bodyPr/>
        <a:lstStyle/>
        <a:p>
          <a:pPr rtl="0"/>
          <a:r>
            <a:rPr lang="ru" dirty="0"/>
            <a:t>Объединяет 16 волонтёрских отрядов </a:t>
          </a:r>
          <a:endParaRPr lang="ru-RU" dirty="0"/>
        </a:p>
      </dgm:t>
    </dgm:pt>
    <dgm:pt modelId="{412BDABA-F9DE-4B11-95C5-8133D99660D8}" type="parTrans" cxnId="{92732A22-E01D-4386-A245-331173008E7F}">
      <dgm:prSet/>
      <dgm:spPr/>
      <dgm:t>
        <a:bodyPr/>
        <a:lstStyle/>
        <a:p>
          <a:endParaRPr lang="ru-RU"/>
        </a:p>
      </dgm:t>
    </dgm:pt>
    <dgm:pt modelId="{29419EC7-EE3E-47EE-85C8-454B0CF4F7E1}" type="sibTrans" cxnId="{92732A22-E01D-4386-A245-331173008E7F}">
      <dgm:prSet/>
      <dgm:spPr/>
      <dgm:t>
        <a:bodyPr/>
        <a:lstStyle/>
        <a:p>
          <a:endParaRPr lang="ru-RU"/>
        </a:p>
      </dgm:t>
    </dgm:pt>
    <dgm:pt modelId="{D0891EE6-9952-4A69-B608-AC7C90468545}">
      <dgm:prSet phldrT="[Текст]"/>
      <dgm:spPr/>
      <dgm:t>
        <a:bodyPr/>
        <a:lstStyle/>
        <a:p>
          <a:pPr rtl="0"/>
          <a:r>
            <a:rPr lang="ru-RU" dirty="0"/>
            <a:t>Зарегистрировано 634 добровольца</a:t>
          </a:r>
        </a:p>
      </dgm:t>
    </dgm:pt>
    <dgm:pt modelId="{89B1BB18-BA08-4E8B-8BA4-94376ED2807A}" type="parTrans" cxnId="{92F4429C-F2DF-4833-8924-7DD40ED9B658}">
      <dgm:prSet/>
      <dgm:spPr/>
      <dgm:t>
        <a:bodyPr/>
        <a:lstStyle/>
        <a:p>
          <a:endParaRPr lang="ru-RU"/>
        </a:p>
      </dgm:t>
    </dgm:pt>
    <dgm:pt modelId="{ED389CBE-8235-473E-823E-E44749B97CA2}" type="sibTrans" cxnId="{92F4429C-F2DF-4833-8924-7DD40ED9B658}">
      <dgm:prSet/>
      <dgm:spPr/>
      <dgm:t>
        <a:bodyPr/>
        <a:lstStyle/>
        <a:p>
          <a:endParaRPr lang="ru-RU"/>
        </a:p>
      </dgm:t>
    </dgm:pt>
    <dgm:pt modelId="{CE90180C-14DF-4E3D-95A2-0B9265C5984D}">
      <dgm:prSet phldrT="[Текст]"/>
      <dgm:spPr/>
      <dgm:t>
        <a:bodyPr/>
        <a:lstStyle/>
        <a:p>
          <a:pPr rtl="0"/>
          <a:r>
            <a:rPr lang="ru" dirty="0"/>
            <a:t>4 основных направления деятельности</a:t>
          </a:r>
          <a:endParaRPr lang="ru-RU" dirty="0"/>
        </a:p>
      </dgm:t>
    </dgm:pt>
    <dgm:pt modelId="{35BE59D5-C1EA-4D69-8F6A-9B9E8731B107}" type="parTrans" cxnId="{180C3503-8E7D-42DB-9536-2704712A18A7}">
      <dgm:prSet/>
      <dgm:spPr/>
      <dgm:t>
        <a:bodyPr/>
        <a:lstStyle/>
        <a:p>
          <a:endParaRPr lang="ru-RU"/>
        </a:p>
      </dgm:t>
    </dgm:pt>
    <dgm:pt modelId="{1CCB5172-7398-4A0C-95F8-EAF1BD717444}" type="sibTrans" cxnId="{180C3503-8E7D-42DB-9536-2704712A18A7}">
      <dgm:prSet/>
      <dgm:spPr/>
      <dgm:t>
        <a:bodyPr/>
        <a:lstStyle/>
        <a:p>
          <a:endParaRPr lang="ru-RU"/>
        </a:p>
      </dgm:t>
    </dgm:pt>
    <dgm:pt modelId="{FB4E7BD7-072B-4BA5-9161-4ACC1AB8D911}" type="pres">
      <dgm:prSet presAssocID="{5F69E0AA-AA26-481A-9111-3E6EF4D792A5}" presName="diagram" presStyleCnt="0">
        <dgm:presLayoutVars>
          <dgm:dir/>
          <dgm:resizeHandles val="exact"/>
        </dgm:presLayoutVars>
      </dgm:prSet>
      <dgm:spPr/>
    </dgm:pt>
    <dgm:pt modelId="{FA4B51E9-A4B4-4D0C-8201-D425AAE8DAEC}" type="pres">
      <dgm:prSet presAssocID="{B518888F-0095-4362-90B8-97904767C101}" presName="node" presStyleLbl="node1" presStyleIdx="0" presStyleCnt="4">
        <dgm:presLayoutVars>
          <dgm:bulletEnabled val="1"/>
        </dgm:presLayoutVars>
      </dgm:prSet>
      <dgm:spPr/>
    </dgm:pt>
    <dgm:pt modelId="{84312A62-CDAB-40E2-BCFB-937D4D486D23}" type="pres">
      <dgm:prSet presAssocID="{D43DACF4-FD81-4792-9432-24E218F17D8C}" presName="sibTrans" presStyleCnt="0"/>
      <dgm:spPr/>
    </dgm:pt>
    <dgm:pt modelId="{C1C06C94-2CC1-466D-A4EE-626712DB57D4}" type="pres">
      <dgm:prSet presAssocID="{6D1148E5-E491-41E7-A18E-98A089FD21DF}" presName="node" presStyleLbl="node1" presStyleIdx="1" presStyleCnt="4">
        <dgm:presLayoutVars>
          <dgm:bulletEnabled val="1"/>
        </dgm:presLayoutVars>
      </dgm:prSet>
      <dgm:spPr/>
    </dgm:pt>
    <dgm:pt modelId="{4D87E1C2-6702-4DEC-A92A-F403F4902EAD}" type="pres">
      <dgm:prSet presAssocID="{29419EC7-EE3E-47EE-85C8-454B0CF4F7E1}" presName="sibTrans" presStyleCnt="0"/>
      <dgm:spPr/>
    </dgm:pt>
    <dgm:pt modelId="{0D466A97-F265-4FD0-B631-39664B8E7939}" type="pres">
      <dgm:prSet presAssocID="{D0891EE6-9952-4A69-B608-AC7C90468545}" presName="node" presStyleLbl="node1" presStyleIdx="2" presStyleCnt="4">
        <dgm:presLayoutVars>
          <dgm:bulletEnabled val="1"/>
        </dgm:presLayoutVars>
      </dgm:prSet>
      <dgm:spPr/>
    </dgm:pt>
    <dgm:pt modelId="{037DBE31-198E-45A6-9E89-76FCAAC1E158}" type="pres">
      <dgm:prSet presAssocID="{ED389CBE-8235-473E-823E-E44749B97CA2}" presName="sibTrans" presStyleCnt="0"/>
      <dgm:spPr/>
    </dgm:pt>
    <dgm:pt modelId="{950D3581-FF7E-4D0B-82BD-2A70C29EB731}" type="pres">
      <dgm:prSet presAssocID="{CE90180C-14DF-4E3D-95A2-0B9265C5984D}" presName="node" presStyleLbl="node1" presStyleIdx="3" presStyleCnt="4">
        <dgm:presLayoutVars>
          <dgm:bulletEnabled val="1"/>
        </dgm:presLayoutVars>
      </dgm:prSet>
      <dgm:spPr/>
    </dgm:pt>
  </dgm:ptLst>
  <dgm:cxnLst>
    <dgm:cxn modelId="{180C3503-8E7D-42DB-9536-2704712A18A7}" srcId="{5F69E0AA-AA26-481A-9111-3E6EF4D792A5}" destId="{CE90180C-14DF-4E3D-95A2-0B9265C5984D}" srcOrd="3" destOrd="0" parTransId="{35BE59D5-C1EA-4D69-8F6A-9B9E8731B107}" sibTransId="{1CCB5172-7398-4A0C-95F8-EAF1BD717444}"/>
    <dgm:cxn modelId="{92732A22-E01D-4386-A245-331173008E7F}" srcId="{5F69E0AA-AA26-481A-9111-3E6EF4D792A5}" destId="{6D1148E5-E491-41E7-A18E-98A089FD21DF}" srcOrd="1" destOrd="0" parTransId="{412BDABA-F9DE-4B11-95C5-8133D99660D8}" sibTransId="{29419EC7-EE3E-47EE-85C8-454B0CF4F7E1}"/>
    <dgm:cxn modelId="{AB526C36-6930-4D5B-93B5-8E1F5992B1BA}" type="presOf" srcId="{CE90180C-14DF-4E3D-95A2-0B9265C5984D}" destId="{950D3581-FF7E-4D0B-82BD-2A70C29EB731}" srcOrd="0" destOrd="0" presId="urn:microsoft.com/office/officeart/2005/8/layout/default#4"/>
    <dgm:cxn modelId="{171D2039-AF57-4EF5-8FA4-6192D8133065}" type="presOf" srcId="{6D1148E5-E491-41E7-A18E-98A089FD21DF}" destId="{C1C06C94-2CC1-466D-A4EE-626712DB57D4}" srcOrd="0" destOrd="0" presId="urn:microsoft.com/office/officeart/2005/8/layout/default#4"/>
    <dgm:cxn modelId="{9AF5A449-9DD8-4ADD-B7E0-CFBE863B18F4}" srcId="{5F69E0AA-AA26-481A-9111-3E6EF4D792A5}" destId="{B518888F-0095-4362-90B8-97904767C101}" srcOrd="0" destOrd="0" parTransId="{B3A2AB08-FF7E-42E5-A664-5C166F3E3010}" sibTransId="{D43DACF4-FD81-4792-9432-24E218F17D8C}"/>
    <dgm:cxn modelId="{CDCD0D4A-EAC2-4CBD-849C-CB744BD90774}" type="presOf" srcId="{5F69E0AA-AA26-481A-9111-3E6EF4D792A5}" destId="{FB4E7BD7-072B-4BA5-9161-4ACC1AB8D911}" srcOrd="0" destOrd="0" presId="urn:microsoft.com/office/officeart/2005/8/layout/default#4"/>
    <dgm:cxn modelId="{176A7472-CF03-41A1-B39C-3CCB3A7D9100}" type="presOf" srcId="{D0891EE6-9952-4A69-B608-AC7C90468545}" destId="{0D466A97-F265-4FD0-B631-39664B8E7939}" srcOrd="0" destOrd="0" presId="urn:microsoft.com/office/officeart/2005/8/layout/default#4"/>
    <dgm:cxn modelId="{35ADEC7B-6108-4C90-B85B-6C56B50B4DA8}" type="presOf" srcId="{B518888F-0095-4362-90B8-97904767C101}" destId="{FA4B51E9-A4B4-4D0C-8201-D425AAE8DAEC}" srcOrd="0" destOrd="0" presId="urn:microsoft.com/office/officeart/2005/8/layout/default#4"/>
    <dgm:cxn modelId="{92F4429C-F2DF-4833-8924-7DD40ED9B658}" srcId="{5F69E0AA-AA26-481A-9111-3E6EF4D792A5}" destId="{D0891EE6-9952-4A69-B608-AC7C90468545}" srcOrd="2" destOrd="0" parTransId="{89B1BB18-BA08-4E8B-8BA4-94376ED2807A}" sibTransId="{ED389CBE-8235-473E-823E-E44749B97CA2}"/>
    <dgm:cxn modelId="{5EB3E481-6B58-47FD-A0C2-D4C6D23E5D0D}" type="presParOf" srcId="{FB4E7BD7-072B-4BA5-9161-4ACC1AB8D911}" destId="{FA4B51E9-A4B4-4D0C-8201-D425AAE8DAEC}" srcOrd="0" destOrd="0" presId="urn:microsoft.com/office/officeart/2005/8/layout/default#4"/>
    <dgm:cxn modelId="{B44DC459-A987-40BD-AF4C-D94B2441BA85}" type="presParOf" srcId="{FB4E7BD7-072B-4BA5-9161-4ACC1AB8D911}" destId="{84312A62-CDAB-40E2-BCFB-937D4D486D23}" srcOrd="1" destOrd="0" presId="urn:microsoft.com/office/officeart/2005/8/layout/default#4"/>
    <dgm:cxn modelId="{6C8445BE-8C35-4B32-8377-1C4A8E6A3D18}" type="presParOf" srcId="{FB4E7BD7-072B-4BA5-9161-4ACC1AB8D911}" destId="{C1C06C94-2CC1-466D-A4EE-626712DB57D4}" srcOrd="2" destOrd="0" presId="urn:microsoft.com/office/officeart/2005/8/layout/default#4"/>
    <dgm:cxn modelId="{ACBB1062-0AD7-429F-B851-44D61D87F868}" type="presParOf" srcId="{FB4E7BD7-072B-4BA5-9161-4ACC1AB8D911}" destId="{4D87E1C2-6702-4DEC-A92A-F403F4902EAD}" srcOrd="3" destOrd="0" presId="urn:microsoft.com/office/officeart/2005/8/layout/default#4"/>
    <dgm:cxn modelId="{301C7FDB-808B-4DF1-A41A-0171436AF80A}" type="presParOf" srcId="{FB4E7BD7-072B-4BA5-9161-4ACC1AB8D911}" destId="{0D466A97-F265-4FD0-B631-39664B8E7939}" srcOrd="4" destOrd="0" presId="urn:microsoft.com/office/officeart/2005/8/layout/default#4"/>
    <dgm:cxn modelId="{FAC5D244-A11B-4AB0-9B01-08CBDBC3A06D}" type="presParOf" srcId="{FB4E7BD7-072B-4BA5-9161-4ACC1AB8D911}" destId="{037DBE31-198E-45A6-9E89-76FCAAC1E158}" srcOrd="5" destOrd="0" presId="urn:microsoft.com/office/officeart/2005/8/layout/default#4"/>
    <dgm:cxn modelId="{27E7D0E6-FED6-473D-BD4B-B9B627157893}" type="presParOf" srcId="{FB4E7BD7-072B-4BA5-9161-4ACC1AB8D911}" destId="{950D3581-FF7E-4D0B-82BD-2A70C29EB731}" srcOrd="6" destOrd="0" presId="urn:microsoft.com/office/officeart/2005/8/layout/default#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69EF87-9DBD-4871-BD02-52EE1BF0AAB7}" type="doc">
      <dgm:prSet loTypeId="urn:microsoft.com/office/officeart/2005/8/layout/vList4#4" loCatId="list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72833AC8-8640-425A-890A-F8B9ED1001A8}">
      <dgm:prSet phldrT="[Текст]"/>
      <dgm:spPr/>
      <dgm:t>
        <a:bodyPr/>
        <a:lstStyle/>
        <a:p>
          <a:r>
            <a:rPr lang="ru-RU" b="1" dirty="0"/>
            <a:t>Существует с 2017 года</a:t>
          </a:r>
        </a:p>
        <a:p>
          <a:r>
            <a:rPr lang="ru-RU" b="1" dirty="0"/>
            <a:t>Помощь в адаптации студентам 1 курса</a:t>
          </a:r>
          <a:endParaRPr lang="ru-RU" dirty="0"/>
        </a:p>
      </dgm:t>
    </dgm:pt>
    <dgm:pt modelId="{D9CB692E-E8F1-4D17-8D3B-E9321E5550F5}" type="parTrans" cxnId="{6E2281A1-1A1F-4CC0-8A7A-1AABACB35005}">
      <dgm:prSet/>
      <dgm:spPr/>
      <dgm:t>
        <a:bodyPr/>
        <a:lstStyle/>
        <a:p>
          <a:endParaRPr lang="ru-RU"/>
        </a:p>
      </dgm:t>
    </dgm:pt>
    <dgm:pt modelId="{D06E0E00-E12F-4407-A031-33E47E4EF384}" type="sibTrans" cxnId="{6E2281A1-1A1F-4CC0-8A7A-1AABACB35005}">
      <dgm:prSet/>
      <dgm:spPr/>
      <dgm:t>
        <a:bodyPr/>
        <a:lstStyle/>
        <a:p>
          <a:endParaRPr lang="ru-RU"/>
        </a:p>
      </dgm:t>
    </dgm:pt>
    <dgm:pt modelId="{A5EDE983-EA13-4A0D-81B7-139841844900}">
      <dgm:prSet phldrT="[Текст]" custT="1"/>
      <dgm:spPr/>
      <dgm:t>
        <a:bodyPr/>
        <a:lstStyle/>
        <a:p>
          <a:r>
            <a:rPr lang="ru-RU" sz="4000" b="1" dirty="0"/>
            <a:t>Школа </a:t>
          </a:r>
          <a:r>
            <a:rPr lang="ru-RU" sz="4000" b="1" dirty="0" err="1"/>
            <a:t>тьюторов</a:t>
          </a:r>
          <a:endParaRPr lang="ru-RU" sz="4000" b="1" dirty="0"/>
        </a:p>
        <a:p>
          <a:r>
            <a:rPr lang="ru-RU" sz="4000" b="1" dirty="0"/>
            <a:t>Сопровождение мероприятий</a:t>
          </a:r>
          <a:endParaRPr lang="ru-RU" sz="4400" dirty="0"/>
        </a:p>
      </dgm:t>
    </dgm:pt>
    <dgm:pt modelId="{43FC121B-B8E4-4D6D-B0CF-FA05C2146198}" type="parTrans" cxnId="{F59A179A-6C87-4498-90E3-E381B1A1BEE3}">
      <dgm:prSet/>
      <dgm:spPr/>
      <dgm:t>
        <a:bodyPr/>
        <a:lstStyle/>
        <a:p>
          <a:endParaRPr lang="ru-RU"/>
        </a:p>
      </dgm:t>
    </dgm:pt>
    <dgm:pt modelId="{9D3734B7-F67D-466C-A2D0-E8E2B4E9C2A1}" type="sibTrans" cxnId="{F59A179A-6C87-4498-90E3-E381B1A1BEE3}">
      <dgm:prSet/>
      <dgm:spPr/>
      <dgm:t>
        <a:bodyPr/>
        <a:lstStyle/>
        <a:p>
          <a:endParaRPr lang="ru-RU"/>
        </a:p>
      </dgm:t>
    </dgm:pt>
    <dgm:pt modelId="{717FEEBB-8F30-4FC4-8EE9-7CDEA29A6227}" type="pres">
      <dgm:prSet presAssocID="{6469EF87-9DBD-4871-BD02-52EE1BF0AAB7}" presName="linear" presStyleCnt="0">
        <dgm:presLayoutVars>
          <dgm:dir/>
          <dgm:resizeHandles val="exact"/>
        </dgm:presLayoutVars>
      </dgm:prSet>
      <dgm:spPr/>
    </dgm:pt>
    <dgm:pt modelId="{A8251640-2BD0-4E93-A3BC-588D2BA87ADF}" type="pres">
      <dgm:prSet presAssocID="{72833AC8-8640-425A-890A-F8B9ED1001A8}" presName="comp" presStyleCnt="0"/>
      <dgm:spPr/>
    </dgm:pt>
    <dgm:pt modelId="{C7CD6FCC-86B6-49E3-9889-CC263E7827AA}" type="pres">
      <dgm:prSet presAssocID="{72833AC8-8640-425A-890A-F8B9ED1001A8}" presName="box" presStyleLbl="node1" presStyleIdx="0" presStyleCnt="2"/>
      <dgm:spPr/>
    </dgm:pt>
    <dgm:pt modelId="{6E2F7D5C-CF55-4ABA-BA69-75307A37A315}" type="pres">
      <dgm:prSet presAssocID="{72833AC8-8640-425A-890A-F8B9ED1001A8}" presName="img" presStyleLbl="fgImgPlac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4000" r="-54000"/>
          </a:stretch>
        </a:blipFill>
      </dgm:spPr>
    </dgm:pt>
    <dgm:pt modelId="{3D9FEC59-C615-4DFA-B582-42A4204756E8}" type="pres">
      <dgm:prSet presAssocID="{72833AC8-8640-425A-890A-F8B9ED1001A8}" presName="text" presStyleLbl="node1" presStyleIdx="0" presStyleCnt="2">
        <dgm:presLayoutVars>
          <dgm:bulletEnabled val="1"/>
        </dgm:presLayoutVars>
      </dgm:prSet>
      <dgm:spPr/>
    </dgm:pt>
    <dgm:pt modelId="{691EE359-383A-4F7D-9D84-90C525C65ACB}" type="pres">
      <dgm:prSet presAssocID="{D06E0E00-E12F-4407-A031-33E47E4EF384}" presName="spacer" presStyleCnt="0"/>
      <dgm:spPr/>
    </dgm:pt>
    <dgm:pt modelId="{CBF36105-FA9F-49DB-B864-19A03EAB4DE5}" type="pres">
      <dgm:prSet presAssocID="{A5EDE983-EA13-4A0D-81B7-139841844900}" presName="comp" presStyleCnt="0"/>
      <dgm:spPr/>
    </dgm:pt>
    <dgm:pt modelId="{21113760-1E6B-4363-B3D2-5FEED459931A}" type="pres">
      <dgm:prSet presAssocID="{A5EDE983-EA13-4A0D-81B7-139841844900}" presName="box" presStyleLbl="node1" presStyleIdx="1" presStyleCnt="2"/>
      <dgm:spPr/>
    </dgm:pt>
    <dgm:pt modelId="{65AFBAAB-50A5-4B7D-88F1-C5D2E2B41463}" type="pres">
      <dgm:prSet presAssocID="{A5EDE983-EA13-4A0D-81B7-139841844900}" presName="img" presStyleLbl="fgImgPlace1" presStyleIdx="1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</dgm:spPr>
    </dgm:pt>
    <dgm:pt modelId="{A39E1F87-23CC-457F-81D0-31D699F5AD81}" type="pres">
      <dgm:prSet presAssocID="{A5EDE983-EA13-4A0D-81B7-139841844900}" presName="text" presStyleLbl="node1" presStyleIdx="1" presStyleCnt="2">
        <dgm:presLayoutVars>
          <dgm:bulletEnabled val="1"/>
        </dgm:presLayoutVars>
      </dgm:prSet>
      <dgm:spPr/>
    </dgm:pt>
  </dgm:ptLst>
  <dgm:cxnLst>
    <dgm:cxn modelId="{BDF95161-92C5-4F88-A144-323B95EAD83F}" type="presOf" srcId="{72833AC8-8640-425A-890A-F8B9ED1001A8}" destId="{C7CD6FCC-86B6-49E3-9889-CC263E7827AA}" srcOrd="0" destOrd="0" presId="urn:microsoft.com/office/officeart/2005/8/layout/vList4#4"/>
    <dgm:cxn modelId="{F59A179A-6C87-4498-90E3-E381B1A1BEE3}" srcId="{6469EF87-9DBD-4871-BD02-52EE1BF0AAB7}" destId="{A5EDE983-EA13-4A0D-81B7-139841844900}" srcOrd="1" destOrd="0" parTransId="{43FC121B-B8E4-4D6D-B0CF-FA05C2146198}" sibTransId="{9D3734B7-F67D-466C-A2D0-E8E2B4E9C2A1}"/>
    <dgm:cxn modelId="{48215A9D-99B0-4F95-8B7C-D725D52A7BB1}" type="presOf" srcId="{A5EDE983-EA13-4A0D-81B7-139841844900}" destId="{A39E1F87-23CC-457F-81D0-31D699F5AD81}" srcOrd="1" destOrd="0" presId="urn:microsoft.com/office/officeart/2005/8/layout/vList4#4"/>
    <dgm:cxn modelId="{6E2281A1-1A1F-4CC0-8A7A-1AABACB35005}" srcId="{6469EF87-9DBD-4871-BD02-52EE1BF0AAB7}" destId="{72833AC8-8640-425A-890A-F8B9ED1001A8}" srcOrd="0" destOrd="0" parTransId="{D9CB692E-E8F1-4D17-8D3B-E9321E5550F5}" sibTransId="{D06E0E00-E12F-4407-A031-33E47E4EF384}"/>
    <dgm:cxn modelId="{7BADE8C1-E6B1-4874-A942-D8651F18C9FA}" type="presOf" srcId="{A5EDE983-EA13-4A0D-81B7-139841844900}" destId="{21113760-1E6B-4363-B3D2-5FEED459931A}" srcOrd="0" destOrd="0" presId="urn:microsoft.com/office/officeart/2005/8/layout/vList4#4"/>
    <dgm:cxn modelId="{850557E5-36F0-44E3-A66F-DA94C580F4E0}" type="presOf" srcId="{72833AC8-8640-425A-890A-F8B9ED1001A8}" destId="{3D9FEC59-C615-4DFA-B582-42A4204756E8}" srcOrd="1" destOrd="0" presId="urn:microsoft.com/office/officeart/2005/8/layout/vList4#4"/>
    <dgm:cxn modelId="{9CB031EF-C45D-4501-BF3D-5E35FFA269B8}" type="presOf" srcId="{6469EF87-9DBD-4871-BD02-52EE1BF0AAB7}" destId="{717FEEBB-8F30-4FC4-8EE9-7CDEA29A6227}" srcOrd="0" destOrd="0" presId="urn:microsoft.com/office/officeart/2005/8/layout/vList4#4"/>
    <dgm:cxn modelId="{6B46A81C-E637-47A2-937E-4CCFC15EB21D}" type="presParOf" srcId="{717FEEBB-8F30-4FC4-8EE9-7CDEA29A6227}" destId="{A8251640-2BD0-4E93-A3BC-588D2BA87ADF}" srcOrd="0" destOrd="0" presId="urn:microsoft.com/office/officeart/2005/8/layout/vList4#4"/>
    <dgm:cxn modelId="{4A7D7372-F440-4509-A41F-5DF94630797B}" type="presParOf" srcId="{A8251640-2BD0-4E93-A3BC-588D2BA87ADF}" destId="{C7CD6FCC-86B6-49E3-9889-CC263E7827AA}" srcOrd="0" destOrd="0" presId="urn:microsoft.com/office/officeart/2005/8/layout/vList4#4"/>
    <dgm:cxn modelId="{00424A5F-807B-439E-B9C1-7A7377EFB836}" type="presParOf" srcId="{A8251640-2BD0-4E93-A3BC-588D2BA87ADF}" destId="{6E2F7D5C-CF55-4ABA-BA69-75307A37A315}" srcOrd="1" destOrd="0" presId="urn:microsoft.com/office/officeart/2005/8/layout/vList4#4"/>
    <dgm:cxn modelId="{C3608455-5471-4267-B7B8-858FC12487B5}" type="presParOf" srcId="{A8251640-2BD0-4E93-A3BC-588D2BA87ADF}" destId="{3D9FEC59-C615-4DFA-B582-42A4204756E8}" srcOrd="2" destOrd="0" presId="urn:microsoft.com/office/officeart/2005/8/layout/vList4#4"/>
    <dgm:cxn modelId="{9FDBAB8E-CB1A-4E99-B109-EDF2A6099380}" type="presParOf" srcId="{717FEEBB-8F30-4FC4-8EE9-7CDEA29A6227}" destId="{691EE359-383A-4F7D-9D84-90C525C65ACB}" srcOrd="1" destOrd="0" presId="urn:microsoft.com/office/officeart/2005/8/layout/vList4#4"/>
    <dgm:cxn modelId="{A83ADDC7-3636-431B-BBD2-0D31628B63EF}" type="presParOf" srcId="{717FEEBB-8F30-4FC4-8EE9-7CDEA29A6227}" destId="{CBF36105-FA9F-49DB-B864-19A03EAB4DE5}" srcOrd="2" destOrd="0" presId="urn:microsoft.com/office/officeart/2005/8/layout/vList4#4"/>
    <dgm:cxn modelId="{2E7C49F9-0A0A-45D8-870C-485972F60283}" type="presParOf" srcId="{CBF36105-FA9F-49DB-B864-19A03EAB4DE5}" destId="{21113760-1E6B-4363-B3D2-5FEED459931A}" srcOrd="0" destOrd="0" presId="urn:microsoft.com/office/officeart/2005/8/layout/vList4#4"/>
    <dgm:cxn modelId="{F4542BC4-131C-4AE6-AA07-7D6531D932C0}" type="presParOf" srcId="{CBF36105-FA9F-49DB-B864-19A03EAB4DE5}" destId="{65AFBAAB-50A5-4B7D-88F1-C5D2E2B41463}" srcOrd="1" destOrd="0" presId="urn:microsoft.com/office/officeart/2005/8/layout/vList4#4"/>
    <dgm:cxn modelId="{9B3089CB-B31F-4D68-8E4B-3A3A87625AB7}" type="presParOf" srcId="{CBF36105-FA9F-49DB-B864-19A03EAB4DE5}" destId="{A39E1F87-23CC-457F-81D0-31D699F5AD81}" srcOrd="2" destOrd="0" presId="urn:microsoft.com/office/officeart/2005/8/layout/vList4#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43E7D51-4186-42F7-875C-3AF018685B5C}" type="doc">
      <dgm:prSet loTypeId="urn:microsoft.com/office/officeart/2008/layout/AlternatingPictureBlocks" loCatId="list" qsTypeId="urn:microsoft.com/office/officeart/2005/8/quickstyle/simple4" qsCatId="simple" csTypeId="urn:microsoft.com/office/officeart/2005/8/colors/accent3_2" csCatId="accent3" phldr="1"/>
      <dgm:spPr/>
    </dgm:pt>
    <dgm:pt modelId="{E9C7CC13-02BA-4D53-B619-2FAB3458682C}">
      <dgm:prSet phldrT="[Текст]"/>
      <dgm:spPr/>
      <dgm:t>
        <a:bodyPr/>
        <a:lstStyle/>
        <a:p>
          <a:r>
            <a:rPr lang="ru-RU" b="1" dirty="0"/>
            <a:t>Основная цель: патриотическое воспитание</a:t>
          </a:r>
          <a:endParaRPr lang="ru-RU" dirty="0"/>
        </a:p>
      </dgm:t>
    </dgm:pt>
    <dgm:pt modelId="{C35D3332-FE9D-44EB-95CF-81A03D90E261}" type="parTrans" cxnId="{3081DCC5-422E-4B5B-B1B0-18C7291F65C0}">
      <dgm:prSet/>
      <dgm:spPr/>
      <dgm:t>
        <a:bodyPr/>
        <a:lstStyle/>
        <a:p>
          <a:endParaRPr lang="ru-RU"/>
        </a:p>
      </dgm:t>
    </dgm:pt>
    <dgm:pt modelId="{2C45E6F8-AF5F-483E-9F6B-51DCB2FDD146}" type="sibTrans" cxnId="{3081DCC5-422E-4B5B-B1B0-18C7291F65C0}">
      <dgm:prSet/>
      <dgm:spPr/>
      <dgm:t>
        <a:bodyPr/>
        <a:lstStyle/>
        <a:p>
          <a:endParaRPr lang="ru-RU"/>
        </a:p>
      </dgm:t>
    </dgm:pt>
    <dgm:pt modelId="{798965D4-CFA8-4309-8C0E-899377F0D7A9}">
      <dgm:prSet phldrT="[Текст]"/>
      <dgm:spPr/>
      <dgm:t>
        <a:bodyPr/>
        <a:lstStyle/>
        <a:p>
          <a:r>
            <a:rPr lang="ru-RU" b="1" dirty="0"/>
            <a:t>Входит в АСПК «Я горжусь»</a:t>
          </a:r>
          <a:endParaRPr lang="ru-RU" dirty="0"/>
        </a:p>
      </dgm:t>
    </dgm:pt>
    <dgm:pt modelId="{6931DDAA-FC5B-47D9-A337-F9089EAE6019}" type="parTrans" cxnId="{6F8E1FCF-C1DA-478C-8426-D9C323EF5D1A}">
      <dgm:prSet/>
      <dgm:spPr/>
      <dgm:t>
        <a:bodyPr/>
        <a:lstStyle/>
        <a:p>
          <a:endParaRPr lang="ru-RU"/>
        </a:p>
      </dgm:t>
    </dgm:pt>
    <dgm:pt modelId="{F9DFEE2B-2B5B-4C67-AB3C-704A51AB1D5F}" type="sibTrans" cxnId="{6F8E1FCF-C1DA-478C-8426-D9C323EF5D1A}">
      <dgm:prSet/>
      <dgm:spPr/>
      <dgm:t>
        <a:bodyPr/>
        <a:lstStyle/>
        <a:p>
          <a:endParaRPr lang="ru-RU"/>
        </a:p>
      </dgm:t>
    </dgm:pt>
    <dgm:pt modelId="{6C398D1E-F2D1-446B-BB0D-4B86CB5A882E}" type="pres">
      <dgm:prSet presAssocID="{A43E7D51-4186-42F7-875C-3AF018685B5C}" presName="linearFlow" presStyleCnt="0">
        <dgm:presLayoutVars>
          <dgm:dir/>
          <dgm:resizeHandles val="exact"/>
        </dgm:presLayoutVars>
      </dgm:prSet>
      <dgm:spPr/>
    </dgm:pt>
    <dgm:pt modelId="{A524D9C0-2D99-4A93-A958-9A97F2C70D65}" type="pres">
      <dgm:prSet presAssocID="{E9C7CC13-02BA-4D53-B619-2FAB3458682C}" presName="comp" presStyleCnt="0"/>
      <dgm:spPr/>
    </dgm:pt>
    <dgm:pt modelId="{796D28F3-97A3-4402-BEDF-7A74EDD57B1F}" type="pres">
      <dgm:prSet presAssocID="{E9C7CC13-02BA-4D53-B619-2FAB3458682C}" presName="rect2" presStyleLbl="node1" presStyleIdx="0" presStyleCnt="2" custScaleX="149644" custLinFactNeighborX="9012" custLinFactNeighborY="1358">
        <dgm:presLayoutVars>
          <dgm:bulletEnabled val="1"/>
        </dgm:presLayoutVars>
      </dgm:prSet>
      <dgm:spPr/>
    </dgm:pt>
    <dgm:pt modelId="{FCFBA2E4-7E35-4E88-8308-02F1AECBB0BC}" type="pres">
      <dgm:prSet presAssocID="{E9C7CC13-02BA-4D53-B619-2FAB3458682C}" presName="rect1" presStyleLbl="lnNode1" presStyleIdx="0" presStyleCnt="2" custScaleY="124333" custLinFactNeighborX="-17427" custLinFactNeighborY="271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CEDB4850-5A6D-438D-95B3-DF4B3EEBCC2D}" type="pres">
      <dgm:prSet presAssocID="{2C45E6F8-AF5F-483E-9F6B-51DCB2FDD146}" presName="sibTrans" presStyleCnt="0"/>
      <dgm:spPr/>
    </dgm:pt>
    <dgm:pt modelId="{6E472CDC-259B-478F-9E0B-C6E8508BBB2F}" type="pres">
      <dgm:prSet presAssocID="{798965D4-CFA8-4309-8C0E-899377F0D7A9}" presName="comp" presStyleCnt="0"/>
      <dgm:spPr/>
    </dgm:pt>
    <dgm:pt modelId="{E2D974A5-9827-496C-8B63-C0BA17C52FD1}" type="pres">
      <dgm:prSet presAssocID="{798965D4-CFA8-4309-8C0E-899377F0D7A9}" presName="rect2" presStyleLbl="node1" presStyleIdx="1" presStyleCnt="2" custScaleX="152991" custLinFactNeighborX="31110" custLinFactNeighborY="-9747">
        <dgm:presLayoutVars>
          <dgm:bulletEnabled val="1"/>
        </dgm:presLayoutVars>
      </dgm:prSet>
      <dgm:spPr/>
    </dgm:pt>
    <dgm:pt modelId="{A2E43627-0B0E-4B2C-9493-8425E06BF1B4}" type="pres">
      <dgm:prSet presAssocID="{798965D4-CFA8-4309-8C0E-899377F0D7A9}" presName="rect1" presStyleLbl="lnNode1" presStyleIdx="1" presStyleCnt="2" custScaleY="110817" custLinFactX="-108910" custLinFactNeighborX="-200000" custLinFactNeighborY="-7537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E0296A6C-91AC-4C3A-BD6A-B6A10B674081}" type="presOf" srcId="{798965D4-CFA8-4309-8C0E-899377F0D7A9}" destId="{E2D974A5-9827-496C-8B63-C0BA17C52FD1}" srcOrd="0" destOrd="0" presId="urn:microsoft.com/office/officeart/2008/layout/AlternatingPictureBlocks"/>
    <dgm:cxn modelId="{C0567C74-0FDE-4ED9-B391-1B643EB63BD4}" type="presOf" srcId="{E9C7CC13-02BA-4D53-B619-2FAB3458682C}" destId="{796D28F3-97A3-4402-BEDF-7A74EDD57B1F}" srcOrd="0" destOrd="0" presId="urn:microsoft.com/office/officeart/2008/layout/AlternatingPictureBlocks"/>
    <dgm:cxn modelId="{F764067C-0F36-473F-9027-9A62030FC1F7}" type="presOf" srcId="{A43E7D51-4186-42F7-875C-3AF018685B5C}" destId="{6C398D1E-F2D1-446B-BB0D-4B86CB5A882E}" srcOrd="0" destOrd="0" presId="urn:microsoft.com/office/officeart/2008/layout/AlternatingPictureBlocks"/>
    <dgm:cxn modelId="{3081DCC5-422E-4B5B-B1B0-18C7291F65C0}" srcId="{A43E7D51-4186-42F7-875C-3AF018685B5C}" destId="{E9C7CC13-02BA-4D53-B619-2FAB3458682C}" srcOrd="0" destOrd="0" parTransId="{C35D3332-FE9D-44EB-95CF-81A03D90E261}" sibTransId="{2C45E6F8-AF5F-483E-9F6B-51DCB2FDD146}"/>
    <dgm:cxn modelId="{6F8E1FCF-C1DA-478C-8426-D9C323EF5D1A}" srcId="{A43E7D51-4186-42F7-875C-3AF018685B5C}" destId="{798965D4-CFA8-4309-8C0E-899377F0D7A9}" srcOrd="1" destOrd="0" parTransId="{6931DDAA-FC5B-47D9-A337-F9089EAE6019}" sibTransId="{F9DFEE2B-2B5B-4C67-AB3C-704A51AB1D5F}"/>
    <dgm:cxn modelId="{FD071BD4-124A-4BCD-9248-68618D97BCB4}" type="presParOf" srcId="{6C398D1E-F2D1-446B-BB0D-4B86CB5A882E}" destId="{A524D9C0-2D99-4A93-A958-9A97F2C70D65}" srcOrd="0" destOrd="0" presId="urn:microsoft.com/office/officeart/2008/layout/AlternatingPictureBlocks"/>
    <dgm:cxn modelId="{5E2D8B16-92EB-4ABB-AC6D-21A00F75F4F6}" type="presParOf" srcId="{A524D9C0-2D99-4A93-A958-9A97F2C70D65}" destId="{796D28F3-97A3-4402-BEDF-7A74EDD57B1F}" srcOrd="0" destOrd="0" presId="urn:microsoft.com/office/officeart/2008/layout/AlternatingPictureBlocks"/>
    <dgm:cxn modelId="{0DDF098D-B37E-4272-AA96-22A230321C81}" type="presParOf" srcId="{A524D9C0-2D99-4A93-A958-9A97F2C70D65}" destId="{FCFBA2E4-7E35-4E88-8308-02F1AECBB0BC}" srcOrd="1" destOrd="0" presId="urn:microsoft.com/office/officeart/2008/layout/AlternatingPictureBlocks"/>
    <dgm:cxn modelId="{03309086-2475-4569-B1A5-7CE0C8D1BAF0}" type="presParOf" srcId="{6C398D1E-F2D1-446B-BB0D-4B86CB5A882E}" destId="{CEDB4850-5A6D-438D-95B3-DF4B3EEBCC2D}" srcOrd="1" destOrd="0" presId="urn:microsoft.com/office/officeart/2008/layout/AlternatingPictureBlocks"/>
    <dgm:cxn modelId="{1CC90E2B-4475-4DF8-8CEF-28CA84895886}" type="presParOf" srcId="{6C398D1E-F2D1-446B-BB0D-4B86CB5A882E}" destId="{6E472CDC-259B-478F-9E0B-C6E8508BBB2F}" srcOrd="2" destOrd="0" presId="urn:microsoft.com/office/officeart/2008/layout/AlternatingPictureBlocks"/>
    <dgm:cxn modelId="{9A0D472E-E106-4CA5-B631-4D7984B14A2D}" type="presParOf" srcId="{6E472CDC-259B-478F-9E0B-C6E8508BBB2F}" destId="{E2D974A5-9827-496C-8B63-C0BA17C52FD1}" srcOrd="0" destOrd="0" presId="urn:microsoft.com/office/officeart/2008/layout/AlternatingPictureBlocks"/>
    <dgm:cxn modelId="{1F96AE19-31C0-476A-91FE-0206BD26B929}" type="presParOf" srcId="{6E472CDC-259B-478F-9E0B-C6E8508BBB2F}" destId="{A2E43627-0B0E-4B2C-9493-8425E06BF1B4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4B51E9-A4B4-4D0C-8201-D425AAE8DAEC}">
      <dsp:nvSpPr>
        <dsp:cNvPr id="0" name=""/>
        <dsp:cNvSpPr/>
      </dsp:nvSpPr>
      <dsp:spPr>
        <a:xfrm>
          <a:off x="807" y="111477"/>
          <a:ext cx="3149019" cy="188941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" sz="2700" kern="1200" dirty="0"/>
            <a:t>Существует в академии с 2003 года</a:t>
          </a:r>
          <a:endParaRPr lang="ru-RU" sz="2700" kern="1200" dirty="0"/>
        </a:p>
      </dsp:txBody>
      <dsp:txXfrm>
        <a:off x="807" y="111477"/>
        <a:ext cx="3149019" cy="1889411"/>
      </dsp:txXfrm>
    </dsp:sp>
    <dsp:sp modelId="{C1C06C94-2CC1-466D-A4EE-626712DB57D4}">
      <dsp:nvSpPr>
        <dsp:cNvPr id="0" name=""/>
        <dsp:cNvSpPr/>
      </dsp:nvSpPr>
      <dsp:spPr>
        <a:xfrm>
          <a:off x="3464728" y="111477"/>
          <a:ext cx="3149019" cy="188941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" sz="2700" kern="1200" dirty="0"/>
            <a:t>Объединяет 16 волонтёрских отрядов </a:t>
          </a:r>
          <a:endParaRPr lang="ru-RU" sz="2700" kern="1200" dirty="0"/>
        </a:p>
      </dsp:txBody>
      <dsp:txXfrm>
        <a:off x="3464728" y="111477"/>
        <a:ext cx="3149019" cy="1889411"/>
      </dsp:txXfrm>
    </dsp:sp>
    <dsp:sp modelId="{0D466A97-F265-4FD0-B631-39664B8E7939}">
      <dsp:nvSpPr>
        <dsp:cNvPr id="0" name=""/>
        <dsp:cNvSpPr/>
      </dsp:nvSpPr>
      <dsp:spPr>
        <a:xfrm>
          <a:off x="807" y="2315790"/>
          <a:ext cx="3149019" cy="188941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Зарегистрировано 634 добровольца</a:t>
          </a:r>
        </a:p>
      </dsp:txBody>
      <dsp:txXfrm>
        <a:off x="807" y="2315790"/>
        <a:ext cx="3149019" cy="1889411"/>
      </dsp:txXfrm>
    </dsp:sp>
    <dsp:sp modelId="{950D3581-FF7E-4D0B-82BD-2A70C29EB731}">
      <dsp:nvSpPr>
        <dsp:cNvPr id="0" name=""/>
        <dsp:cNvSpPr/>
      </dsp:nvSpPr>
      <dsp:spPr>
        <a:xfrm>
          <a:off x="3464728" y="2315790"/>
          <a:ext cx="3149019" cy="188941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" sz="2700" kern="1200" dirty="0"/>
            <a:t>4 основных направления деятельности</a:t>
          </a:r>
          <a:endParaRPr lang="ru-RU" sz="2700" kern="1200" dirty="0"/>
        </a:p>
      </dsp:txBody>
      <dsp:txXfrm>
        <a:off x="3464728" y="2315790"/>
        <a:ext cx="3149019" cy="18894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CD6FCC-86B6-49E3-9889-CC263E7827AA}">
      <dsp:nvSpPr>
        <dsp:cNvPr id="0" name=""/>
        <dsp:cNvSpPr/>
      </dsp:nvSpPr>
      <dsp:spPr>
        <a:xfrm>
          <a:off x="0" y="0"/>
          <a:ext cx="8128000" cy="257968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b="1" kern="1200" dirty="0"/>
            <a:t>Существует с 2017 года</a:t>
          </a:r>
        </a:p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b="1" kern="1200" dirty="0"/>
            <a:t>Помощь в адаптации студентам 1 курса</a:t>
          </a:r>
          <a:endParaRPr lang="ru-RU" sz="4000" kern="1200" dirty="0"/>
        </a:p>
      </dsp:txBody>
      <dsp:txXfrm>
        <a:off x="1883568" y="0"/>
        <a:ext cx="6244431" cy="2579687"/>
      </dsp:txXfrm>
    </dsp:sp>
    <dsp:sp modelId="{6E2F7D5C-CF55-4ABA-BA69-75307A37A315}">
      <dsp:nvSpPr>
        <dsp:cNvPr id="0" name=""/>
        <dsp:cNvSpPr/>
      </dsp:nvSpPr>
      <dsp:spPr>
        <a:xfrm>
          <a:off x="257968" y="257968"/>
          <a:ext cx="1625600" cy="20637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4000" r="-5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1113760-1E6B-4363-B3D2-5FEED459931A}">
      <dsp:nvSpPr>
        <dsp:cNvPr id="0" name=""/>
        <dsp:cNvSpPr/>
      </dsp:nvSpPr>
      <dsp:spPr>
        <a:xfrm>
          <a:off x="0" y="2837656"/>
          <a:ext cx="8128000" cy="257968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b="1" kern="1200" dirty="0"/>
            <a:t>Школа </a:t>
          </a:r>
          <a:r>
            <a:rPr lang="ru-RU" sz="4000" b="1" kern="1200" dirty="0" err="1"/>
            <a:t>тьюторов</a:t>
          </a:r>
          <a:endParaRPr lang="ru-RU" sz="4000" b="1" kern="1200" dirty="0"/>
        </a:p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000" b="1" kern="1200" dirty="0"/>
            <a:t>Сопровождение мероприятий</a:t>
          </a:r>
          <a:endParaRPr lang="ru-RU" sz="4400" kern="1200" dirty="0"/>
        </a:p>
      </dsp:txBody>
      <dsp:txXfrm>
        <a:off x="1883568" y="2837656"/>
        <a:ext cx="6244431" cy="2579687"/>
      </dsp:txXfrm>
    </dsp:sp>
    <dsp:sp modelId="{65AFBAAB-50A5-4B7D-88F1-C5D2E2B41463}">
      <dsp:nvSpPr>
        <dsp:cNvPr id="0" name=""/>
        <dsp:cNvSpPr/>
      </dsp:nvSpPr>
      <dsp:spPr>
        <a:xfrm>
          <a:off x="257968" y="3095625"/>
          <a:ext cx="1625600" cy="206375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D28F3-97A3-4402-BEDF-7A74EDD57B1F}">
      <dsp:nvSpPr>
        <dsp:cNvPr id="0" name=""/>
        <dsp:cNvSpPr/>
      </dsp:nvSpPr>
      <dsp:spPr>
        <a:xfrm>
          <a:off x="2191420" y="240938"/>
          <a:ext cx="5867774" cy="177347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1" kern="1200" dirty="0"/>
            <a:t>Основная цель: патриотическое воспитание</a:t>
          </a:r>
          <a:endParaRPr lang="ru-RU" sz="3600" kern="1200" dirty="0"/>
        </a:p>
      </dsp:txBody>
      <dsp:txXfrm>
        <a:off x="2191420" y="240938"/>
        <a:ext cx="5867774" cy="1773476"/>
      </dsp:txXfrm>
    </dsp:sp>
    <dsp:sp modelId="{FCFBA2E4-7E35-4E88-8308-02F1AECBB0BC}">
      <dsp:nvSpPr>
        <dsp:cNvPr id="0" name=""/>
        <dsp:cNvSpPr/>
      </dsp:nvSpPr>
      <dsp:spPr>
        <a:xfrm>
          <a:off x="574066" y="49269"/>
          <a:ext cx="1755741" cy="2205015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2D974A5-9827-496C-8B63-C0BA17C52FD1}">
      <dsp:nvSpPr>
        <dsp:cNvPr id="0" name=""/>
        <dsp:cNvSpPr/>
      </dsp:nvSpPr>
      <dsp:spPr>
        <a:xfrm>
          <a:off x="2067101" y="2421781"/>
          <a:ext cx="5999015" cy="177347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1" kern="1200" dirty="0"/>
            <a:t>Входит в АСПК «Я горжусь»</a:t>
          </a:r>
          <a:endParaRPr lang="ru-RU" sz="3600" kern="1200" dirty="0"/>
        </a:p>
      </dsp:txBody>
      <dsp:txXfrm>
        <a:off x="2067101" y="2421781"/>
        <a:ext cx="5999015" cy="1773476"/>
      </dsp:txXfrm>
    </dsp:sp>
    <dsp:sp modelId="{A2E43627-0B0E-4B2C-9493-8425E06BF1B4}">
      <dsp:nvSpPr>
        <dsp:cNvPr id="0" name=""/>
        <dsp:cNvSpPr/>
      </dsp:nvSpPr>
      <dsp:spPr>
        <a:xfrm>
          <a:off x="559228" y="2365056"/>
          <a:ext cx="1755741" cy="1965312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4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3976AB79-C677-3DB7-78CF-9305D58614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3AB137-CEA6-0244-F12B-1ECC21172D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EB88A17-8FFD-47C7-BBEB-680E6FB8FC56}" type="datetime1">
              <a:rPr lang="ru-RU" smtClean="0"/>
              <a:pPr rtl="0"/>
              <a:t>05.05.2026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68EC96-C6CC-F2AF-D90F-143F4D20A0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2027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08324-DD3D-4F0C-A110-C69C3C48FBD3}" type="datetime1">
              <a:rPr lang="ru-RU" smtClean="0"/>
              <a:pPr/>
              <a:t>05.05.2026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C5DA344-5FA2-43F7-9D95-CA56C82B080A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55762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5444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5852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pPr rtl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4047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pPr rtl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799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pPr rtl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5083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pPr rtl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4415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4AAEB19-4B49-2801-9B15-7682CDF04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D23C3EC-28B3-4644-8BE5-3288734B4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E8C189B-2E00-67DA-E342-3440F5EBB4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7468" y="486137"/>
            <a:ext cx="5427584" cy="3599727"/>
          </a:xfrm>
        </p:spPr>
        <p:txBody>
          <a:bodyPr rtlCol="0" anchor="b" anchorCtr="0">
            <a:noAutofit/>
          </a:bodyPr>
          <a:lstStyle>
            <a:lvl1pPr algn="l">
              <a:defRPr sz="4400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id="{B64FCBF4-90E6-FFAA-143D-3A01CE5256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24774" y="-6713"/>
            <a:ext cx="6578801" cy="6894576"/>
          </a:xfrm>
          <a:custGeom>
            <a:avLst/>
            <a:gdLst>
              <a:gd name="connsiteX0" fmla="*/ 0 w 6613525"/>
              <a:gd name="connsiteY0" fmla="*/ 0 h 6858000"/>
              <a:gd name="connsiteX1" fmla="*/ 6613525 w 6613525"/>
              <a:gd name="connsiteY1" fmla="*/ 0 h 6858000"/>
              <a:gd name="connsiteX2" fmla="*/ 6613525 w 6613525"/>
              <a:gd name="connsiteY2" fmla="*/ 6858000 h 6858000"/>
              <a:gd name="connsiteX3" fmla="*/ 0 w 6613525"/>
              <a:gd name="connsiteY3" fmla="*/ 6858000 h 6858000"/>
              <a:gd name="connsiteX4" fmla="*/ 0 w 6613525"/>
              <a:gd name="connsiteY4" fmla="*/ 0 h 6858000"/>
              <a:gd name="connsiteX0" fmla="*/ 1875099 w 6613525"/>
              <a:gd name="connsiteY0" fmla="*/ 0 h 6858000"/>
              <a:gd name="connsiteX1" fmla="*/ 6613525 w 6613525"/>
              <a:gd name="connsiteY1" fmla="*/ 0 h 6858000"/>
              <a:gd name="connsiteX2" fmla="*/ 6613525 w 6613525"/>
              <a:gd name="connsiteY2" fmla="*/ 6858000 h 6858000"/>
              <a:gd name="connsiteX3" fmla="*/ 0 w 6613525"/>
              <a:gd name="connsiteY3" fmla="*/ 6858000 h 6858000"/>
              <a:gd name="connsiteX4" fmla="*/ 1875099 w 6613525"/>
              <a:gd name="connsiteY4" fmla="*/ 0 h 6858000"/>
              <a:gd name="connsiteX0" fmla="*/ 1840375 w 6578801"/>
              <a:gd name="connsiteY0" fmla="*/ 0 h 6869575"/>
              <a:gd name="connsiteX1" fmla="*/ 6578801 w 6578801"/>
              <a:gd name="connsiteY1" fmla="*/ 0 h 6869575"/>
              <a:gd name="connsiteX2" fmla="*/ 6578801 w 6578801"/>
              <a:gd name="connsiteY2" fmla="*/ 6858000 h 6869575"/>
              <a:gd name="connsiteX3" fmla="*/ 0 w 6578801"/>
              <a:gd name="connsiteY3" fmla="*/ 6869575 h 6869575"/>
              <a:gd name="connsiteX4" fmla="*/ 1840375 w 6578801"/>
              <a:gd name="connsiteY4" fmla="*/ 0 h 686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8801" h="6869575">
                <a:moveTo>
                  <a:pt x="1840375" y="0"/>
                </a:moveTo>
                <a:lnTo>
                  <a:pt x="6578801" y="0"/>
                </a:lnTo>
                <a:lnTo>
                  <a:pt x="6578801" y="6858000"/>
                </a:lnTo>
                <a:lnTo>
                  <a:pt x="0" y="6869575"/>
                </a:lnTo>
                <a:lnTo>
                  <a:pt x="1840375" y="0"/>
                </a:lnTo>
                <a:close/>
              </a:path>
            </a:pathLst>
          </a:custGeom>
        </p:spPr>
        <p:txBody>
          <a:bodyPr tIns="274320" rIns="274320" rtlCol="0">
            <a:normAutofit/>
          </a:bodyPr>
          <a:lstStyle>
            <a:lvl1pPr marL="0" indent="0" algn="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424675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+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BC45A11E-9896-BD8B-8CC6-A79C124D8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386022B-53D6-6CE0-2093-873FC64A5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BD4BD8F-684C-A145-3376-9E69B0E5B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802775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E7C1DA9-2A25-EE21-085B-8857DC1AD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59925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F236BB3-E567-A8A9-5EC2-BCEF79CFC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59400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4A87C9F-C765-C63C-951E-70721DDAC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11575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74425665-0C9C-3899-9DB9-ED05D91E26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6812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330405" cy="1325563"/>
          </a:xfrm>
        </p:spPr>
        <p:txBody>
          <a:bodyPr rtlCol="0" anchor="b" anchorCtr="0">
            <a:no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137059"/>
            <a:ext cx="2816352" cy="3986246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500"/>
              </a:spcAft>
              <a:buNone/>
              <a:defRPr sz="1800"/>
            </a:lvl1pPr>
            <a:lvl2pPr>
              <a:spcBef>
                <a:spcPts val="1000"/>
              </a:spcBef>
              <a:spcAft>
                <a:spcPts val="500"/>
              </a:spcAft>
              <a:defRPr sz="1600"/>
            </a:lvl2pPr>
            <a:lvl3pPr>
              <a:spcBef>
                <a:spcPts val="1000"/>
              </a:spcBef>
              <a:spcAft>
                <a:spcPts val="500"/>
              </a:spcAft>
              <a:defRPr sz="1400"/>
            </a:lvl3pPr>
            <a:lvl4pPr>
              <a:spcBef>
                <a:spcPts val="1000"/>
              </a:spcBef>
              <a:spcAft>
                <a:spcPts val="500"/>
              </a:spcAft>
              <a:defRPr sz="1200"/>
            </a:lvl4pPr>
            <a:lvl5pPr>
              <a:spcBef>
                <a:spcPts val="1000"/>
              </a:spcBef>
              <a:spcAft>
                <a:spcPts val="500"/>
              </a:spcAft>
              <a:defRPr sz="12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8" name="Местозаполнитель таблицы 7">
            <a:extLst>
              <a:ext uri="{FF2B5EF4-FFF2-40B4-BE49-F238E27FC236}">
                <a16:creationId xmlns:a16="http://schemas.microsoft.com/office/drawing/2014/main" id="{423FEB60-8FB5-7F10-EDD7-8AB4B3139EF6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4109014" y="2137059"/>
            <a:ext cx="7059592" cy="398624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dirty="0"/>
            </a:lvl1pPr>
          </a:lstStyle>
          <a:p>
            <a:pPr rtl="0"/>
            <a:r>
              <a:rPr lang="ru-RU" noProof="0" dirty="0"/>
              <a:t>Щелкните значок, чтобы добавить таблицу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4ADA34-82FD-4BF1-AEA8-F535C18F9BCC}" type="datetime1">
              <a:rPr lang="ru-RU" noProof="0" smtClean="0"/>
              <a:pPr rtl="0"/>
              <a:t>05.05.2026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0815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 содержимого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49C8ABD-000F-7A94-A7B0-9589F4FEF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DC3A554-E5A9-B3CB-913D-45DBFBA79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E3A8DF3-F55A-2494-C55D-8FB94BBC6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802775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779DC86E-6F8A-B036-5CB2-AA8A79837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59925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9B9E0C03-C633-9356-4E28-678BAB7AE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59400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20C8A4F7-6C4C-719B-298F-3B81223D1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11575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2E7E5D8B-D6BC-19AE-C0C9-249A556170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6812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b" anchorCtr="0">
            <a:no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5" name="Объект 3">
            <a:extLst>
              <a:ext uri="{FF2B5EF4-FFF2-40B4-BE49-F238E27FC236}">
                <a16:creationId xmlns:a16="http://schemas.microsoft.com/office/drawing/2014/main" id="{7A6C5266-7ECA-B150-2C0F-8670F43AC82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38200" y="1987669"/>
            <a:ext cx="6974711" cy="4297679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sz="1800"/>
            </a:lvl1pPr>
            <a:lvl2pPr>
              <a:spcBef>
                <a:spcPts val="1000"/>
              </a:spcBef>
              <a:spcAft>
                <a:spcPts val="500"/>
              </a:spcAft>
              <a:defRPr sz="1800"/>
            </a:lvl2pPr>
            <a:lvl3pPr>
              <a:spcBef>
                <a:spcPts val="1000"/>
              </a:spcBef>
              <a:spcAft>
                <a:spcPts val="500"/>
              </a:spcAft>
              <a:defRPr sz="1800"/>
            </a:lvl3pPr>
            <a:lvl4pPr>
              <a:spcBef>
                <a:spcPts val="1000"/>
              </a:spcBef>
              <a:spcAft>
                <a:spcPts val="500"/>
              </a:spcAft>
              <a:defRPr sz="1800"/>
            </a:lvl4pPr>
            <a:lvl5pPr>
              <a:spcBef>
                <a:spcPts val="1000"/>
              </a:spcBef>
              <a:spcAft>
                <a:spcPts val="500"/>
              </a:spcAft>
              <a:defRPr sz="18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2DFB03A-367B-9ADA-8071-E22871EC115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917085" y="1987670"/>
            <a:ext cx="3436716" cy="4297680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500"/>
              </a:spcAft>
              <a:buNone/>
              <a:defRPr sz="1800"/>
            </a:lvl1pPr>
            <a:lvl2pPr>
              <a:spcBef>
                <a:spcPts val="1000"/>
              </a:spcBef>
              <a:spcAft>
                <a:spcPts val="500"/>
              </a:spcAft>
              <a:defRPr sz="1600"/>
            </a:lvl2pPr>
            <a:lvl3pPr>
              <a:spcBef>
                <a:spcPts val="1000"/>
              </a:spcBef>
              <a:spcAft>
                <a:spcPts val="500"/>
              </a:spcAft>
              <a:defRPr sz="1400"/>
            </a:lvl3pPr>
            <a:lvl4pPr>
              <a:spcBef>
                <a:spcPts val="1000"/>
              </a:spcBef>
              <a:spcAft>
                <a:spcPts val="500"/>
              </a:spcAft>
              <a:defRPr sz="1200"/>
            </a:lvl4pPr>
            <a:lvl5pPr>
              <a:spcBef>
                <a:spcPts val="1000"/>
              </a:spcBef>
              <a:spcAft>
                <a:spcPts val="500"/>
              </a:spcAft>
              <a:defRPr sz="12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BB5977-0A28-4AB9-98DC-E6F33870A0AF}" type="datetime1">
              <a:rPr lang="ru-RU" noProof="0" smtClean="0"/>
              <a:pPr rtl="0"/>
              <a:t>05.05.2026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7703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37588714-FE55-FCEF-78C2-2A4D11ECD7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AF6BF02-4CD8-261B-BE58-05677EB94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1AF1F17-7A1F-BCA2-15C0-417928B4E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802775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F0ADE0B-D150-E72B-EE9A-E5EFDBC6F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59925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BBCDD5A-A3C4-DF4F-74AD-CAF0F465B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59400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49430AE4-C878-DFAB-EDA5-36B97176D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11575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61487B2-0348-2FFC-03FB-6508B6FD3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6812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b" anchorCtr="0">
            <a:no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8" name="Таблица 7">
            <a:extLst>
              <a:ext uri="{FF2B5EF4-FFF2-40B4-BE49-F238E27FC236}">
                <a16:creationId xmlns:a16="http://schemas.microsoft.com/office/drawing/2014/main" id="{0CEAFE70-86D3-8690-31CA-F9A1FBA494D0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838199" y="2125262"/>
            <a:ext cx="10515600" cy="3675944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таблицу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261BD0-E7BF-49DD-9A22-152A48698AC6}" type="datetime1">
              <a:rPr lang="ru-RU" noProof="0" smtClean="0"/>
              <a:pPr rtl="0"/>
              <a:t>05.05.2026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6099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3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11843C0D-8C0B-0B3C-7014-7B7217C00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7B715CF-E60F-DDAE-369E-BCC2CE4FF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2BD8F5F-4228-6BB9-5EA6-5535908982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F721F95-97C0-7151-B9F6-C088CEA1A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78AD50A-9C6A-454B-0CAD-EAB51844014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810" y="0"/>
            <a:ext cx="7816995" cy="6858000"/>
          </a:xfrm>
          <a:custGeom>
            <a:avLst/>
            <a:gdLst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0 w 7813675"/>
              <a:gd name="connsiteY3" fmla="*/ 6903720 h 6903720"/>
              <a:gd name="connsiteX4" fmla="*/ 0 w 7813675"/>
              <a:gd name="connsiteY4" fmla="*/ 0 h 6903720"/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798854 w 7813675"/>
              <a:gd name="connsiteY3" fmla="*/ 6867163 h 6903720"/>
              <a:gd name="connsiteX4" fmla="*/ 0 w 7813675"/>
              <a:gd name="connsiteY4" fmla="*/ 6903720 h 6903720"/>
              <a:gd name="connsiteX5" fmla="*/ 0 w 7813675"/>
              <a:gd name="connsiteY5" fmla="*/ 0 h 6903720"/>
              <a:gd name="connsiteX0" fmla="*/ 0 w 7813675"/>
              <a:gd name="connsiteY0" fmla="*/ 0 h 6907803"/>
              <a:gd name="connsiteX1" fmla="*/ 7813675 w 7813675"/>
              <a:gd name="connsiteY1" fmla="*/ 0 h 6907803"/>
              <a:gd name="connsiteX2" fmla="*/ 7813675 w 7813675"/>
              <a:gd name="connsiteY2" fmla="*/ 6903720 h 6907803"/>
              <a:gd name="connsiteX3" fmla="*/ 809014 w 7813675"/>
              <a:gd name="connsiteY3" fmla="*/ 6907803 h 6907803"/>
              <a:gd name="connsiteX4" fmla="*/ 0 w 7813675"/>
              <a:gd name="connsiteY4" fmla="*/ 6903720 h 6907803"/>
              <a:gd name="connsiteX5" fmla="*/ 0 w 7813675"/>
              <a:gd name="connsiteY5" fmla="*/ 0 h 6907803"/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809014 w 7813675"/>
              <a:gd name="connsiteY3" fmla="*/ 6887483 h 6903720"/>
              <a:gd name="connsiteX4" fmla="*/ 0 w 7813675"/>
              <a:gd name="connsiteY4" fmla="*/ 6903720 h 6903720"/>
              <a:gd name="connsiteX5" fmla="*/ 0 w 7813675"/>
              <a:gd name="connsiteY5" fmla="*/ 0 h 6903720"/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809014 w 7813675"/>
              <a:gd name="connsiteY3" fmla="*/ 6887483 h 6903720"/>
              <a:gd name="connsiteX4" fmla="*/ 0 w 7813675"/>
              <a:gd name="connsiteY4" fmla="*/ 6903720 h 6903720"/>
              <a:gd name="connsiteX5" fmla="*/ 0 w 7813675"/>
              <a:gd name="connsiteY5" fmla="*/ 0 h 6903720"/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809014 w 7813675"/>
              <a:gd name="connsiteY3" fmla="*/ 6898913 h 6903720"/>
              <a:gd name="connsiteX4" fmla="*/ 0 w 7813675"/>
              <a:gd name="connsiteY4" fmla="*/ 6903720 h 6903720"/>
              <a:gd name="connsiteX5" fmla="*/ 0 w 7813675"/>
              <a:gd name="connsiteY5" fmla="*/ 0 h 6903720"/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740434 w 7813675"/>
              <a:gd name="connsiteY3" fmla="*/ 6898913 h 6903720"/>
              <a:gd name="connsiteX4" fmla="*/ 0 w 7813675"/>
              <a:gd name="connsiteY4" fmla="*/ 6903720 h 6903720"/>
              <a:gd name="connsiteX5" fmla="*/ 0 w 7813675"/>
              <a:gd name="connsiteY5" fmla="*/ 0 h 6903720"/>
              <a:gd name="connsiteX0" fmla="*/ 0 w 7813675"/>
              <a:gd name="connsiteY0" fmla="*/ 0 h 6907385"/>
              <a:gd name="connsiteX1" fmla="*/ 7813675 w 7813675"/>
              <a:gd name="connsiteY1" fmla="*/ 0 h 6907385"/>
              <a:gd name="connsiteX2" fmla="*/ 7813675 w 7813675"/>
              <a:gd name="connsiteY2" fmla="*/ 6903720 h 6907385"/>
              <a:gd name="connsiteX3" fmla="*/ 6359380 w 7813675"/>
              <a:gd name="connsiteY3" fmla="*/ 6907385 h 6907385"/>
              <a:gd name="connsiteX4" fmla="*/ 740434 w 7813675"/>
              <a:gd name="connsiteY4" fmla="*/ 6898913 h 6907385"/>
              <a:gd name="connsiteX5" fmla="*/ 0 w 7813675"/>
              <a:gd name="connsiteY5" fmla="*/ 6903720 h 6907385"/>
              <a:gd name="connsiteX6" fmla="*/ 0 w 7813675"/>
              <a:gd name="connsiteY6" fmla="*/ 0 h 6907385"/>
              <a:gd name="connsiteX0" fmla="*/ 3320 w 7816995"/>
              <a:gd name="connsiteY0" fmla="*/ 0 h 6907385"/>
              <a:gd name="connsiteX1" fmla="*/ 7816995 w 7816995"/>
              <a:gd name="connsiteY1" fmla="*/ 0 h 6907385"/>
              <a:gd name="connsiteX2" fmla="*/ 7816995 w 7816995"/>
              <a:gd name="connsiteY2" fmla="*/ 6903720 h 6907385"/>
              <a:gd name="connsiteX3" fmla="*/ 6362700 w 7816995"/>
              <a:gd name="connsiteY3" fmla="*/ 6907385 h 6907385"/>
              <a:gd name="connsiteX4" fmla="*/ 743754 w 7816995"/>
              <a:gd name="connsiteY4" fmla="*/ 6898913 h 6907385"/>
              <a:gd name="connsiteX5" fmla="*/ 3320 w 7816995"/>
              <a:gd name="connsiteY5" fmla="*/ 6903720 h 6907385"/>
              <a:gd name="connsiteX6" fmla="*/ 0 w 7816995"/>
              <a:gd name="connsiteY6" fmla="*/ 2510645 h 6907385"/>
              <a:gd name="connsiteX7" fmla="*/ 3320 w 7816995"/>
              <a:gd name="connsiteY7" fmla="*/ 0 h 6907385"/>
              <a:gd name="connsiteX0" fmla="*/ 3320 w 7816995"/>
              <a:gd name="connsiteY0" fmla="*/ 0 h 6907385"/>
              <a:gd name="connsiteX1" fmla="*/ 7816995 w 7816995"/>
              <a:gd name="connsiteY1" fmla="*/ 0 h 6907385"/>
              <a:gd name="connsiteX2" fmla="*/ 7816995 w 7816995"/>
              <a:gd name="connsiteY2" fmla="*/ 6903720 h 6907385"/>
              <a:gd name="connsiteX3" fmla="*/ 6362700 w 7816995"/>
              <a:gd name="connsiteY3" fmla="*/ 6907385 h 6907385"/>
              <a:gd name="connsiteX4" fmla="*/ 743754 w 7816995"/>
              <a:gd name="connsiteY4" fmla="*/ 6898913 h 6907385"/>
              <a:gd name="connsiteX5" fmla="*/ 2876060 w 7816995"/>
              <a:gd name="connsiteY5" fmla="*/ 4644390 h 6907385"/>
              <a:gd name="connsiteX6" fmla="*/ 0 w 7816995"/>
              <a:gd name="connsiteY6" fmla="*/ 2510645 h 6907385"/>
              <a:gd name="connsiteX7" fmla="*/ 3320 w 7816995"/>
              <a:gd name="connsiteY7" fmla="*/ 0 h 6907385"/>
              <a:gd name="connsiteX0" fmla="*/ 3320 w 7816995"/>
              <a:gd name="connsiteY0" fmla="*/ 0 h 6907385"/>
              <a:gd name="connsiteX1" fmla="*/ 7816995 w 7816995"/>
              <a:gd name="connsiteY1" fmla="*/ 0 h 6907385"/>
              <a:gd name="connsiteX2" fmla="*/ 7816995 w 7816995"/>
              <a:gd name="connsiteY2" fmla="*/ 6903720 h 6907385"/>
              <a:gd name="connsiteX3" fmla="*/ 6362700 w 7816995"/>
              <a:gd name="connsiteY3" fmla="*/ 6907385 h 6907385"/>
              <a:gd name="connsiteX4" fmla="*/ 743754 w 7816995"/>
              <a:gd name="connsiteY4" fmla="*/ 6898913 h 6907385"/>
              <a:gd name="connsiteX5" fmla="*/ 2876060 w 7816995"/>
              <a:gd name="connsiteY5" fmla="*/ 4644390 h 6907385"/>
              <a:gd name="connsiteX6" fmla="*/ 0 w 7816995"/>
              <a:gd name="connsiteY6" fmla="*/ 2510645 h 6907385"/>
              <a:gd name="connsiteX7" fmla="*/ 3320 w 7816995"/>
              <a:gd name="connsiteY7" fmla="*/ 0 h 6907385"/>
              <a:gd name="connsiteX0" fmla="*/ 3320 w 7816995"/>
              <a:gd name="connsiteY0" fmla="*/ 0 h 6907385"/>
              <a:gd name="connsiteX1" fmla="*/ 7816995 w 7816995"/>
              <a:gd name="connsiteY1" fmla="*/ 0 h 6907385"/>
              <a:gd name="connsiteX2" fmla="*/ 7816995 w 7816995"/>
              <a:gd name="connsiteY2" fmla="*/ 6903720 h 6907385"/>
              <a:gd name="connsiteX3" fmla="*/ 6362700 w 7816995"/>
              <a:gd name="connsiteY3" fmla="*/ 6907385 h 6907385"/>
              <a:gd name="connsiteX4" fmla="*/ 743754 w 7816995"/>
              <a:gd name="connsiteY4" fmla="*/ 6898913 h 6907385"/>
              <a:gd name="connsiteX5" fmla="*/ 2876060 w 7816995"/>
              <a:gd name="connsiteY5" fmla="*/ 4644390 h 6907385"/>
              <a:gd name="connsiteX6" fmla="*/ 0 w 7816995"/>
              <a:gd name="connsiteY6" fmla="*/ 2510645 h 6907385"/>
              <a:gd name="connsiteX7" fmla="*/ 3320 w 7816995"/>
              <a:gd name="connsiteY7" fmla="*/ 0 h 6907385"/>
              <a:gd name="connsiteX0" fmla="*/ 3320 w 7816995"/>
              <a:gd name="connsiteY0" fmla="*/ 0 h 6907385"/>
              <a:gd name="connsiteX1" fmla="*/ 7816995 w 7816995"/>
              <a:gd name="connsiteY1" fmla="*/ 0 h 6907385"/>
              <a:gd name="connsiteX2" fmla="*/ 2899555 w 7816995"/>
              <a:gd name="connsiteY2" fmla="*/ 4648200 h 6907385"/>
              <a:gd name="connsiteX3" fmla="*/ 6362700 w 7816995"/>
              <a:gd name="connsiteY3" fmla="*/ 6907385 h 6907385"/>
              <a:gd name="connsiteX4" fmla="*/ 743754 w 7816995"/>
              <a:gd name="connsiteY4" fmla="*/ 6898913 h 6907385"/>
              <a:gd name="connsiteX5" fmla="*/ 2876060 w 7816995"/>
              <a:gd name="connsiteY5" fmla="*/ 4644390 h 6907385"/>
              <a:gd name="connsiteX6" fmla="*/ 0 w 7816995"/>
              <a:gd name="connsiteY6" fmla="*/ 2510645 h 6907385"/>
              <a:gd name="connsiteX7" fmla="*/ 3320 w 7816995"/>
              <a:gd name="connsiteY7" fmla="*/ 0 h 6907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16995" h="6907385">
                <a:moveTo>
                  <a:pt x="3320" y="0"/>
                </a:moveTo>
                <a:lnTo>
                  <a:pt x="7816995" y="0"/>
                </a:lnTo>
                <a:lnTo>
                  <a:pt x="2899555" y="4648200"/>
                </a:lnTo>
                <a:lnTo>
                  <a:pt x="6362700" y="6907385"/>
                </a:lnTo>
                <a:lnTo>
                  <a:pt x="743754" y="6898913"/>
                </a:lnTo>
                <a:lnTo>
                  <a:pt x="2876060" y="4644390"/>
                </a:lnTo>
                <a:cubicBezTo>
                  <a:pt x="1610033" y="3689302"/>
                  <a:pt x="1117437" y="3324763"/>
                  <a:pt x="0" y="2510645"/>
                </a:cubicBezTo>
                <a:cubicBezTo>
                  <a:pt x="1107" y="1673763"/>
                  <a:pt x="2213" y="836882"/>
                  <a:pt x="3320" y="0"/>
                </a:cubicBezTo>
                <a:close/>
              </a:path>
            </a:pathLst>
          </a:custGeom>
          <a:solidFill>
            <a:schemeClr val="tx2"/>
          </a:solidFill>
          <a:ln w="22225">
            <a:noFill/>
          </a:ln>
        </p:spPr>
        <p:txBody>
          <a:bodyPr lIns="274320" tIns="274320" rtlCol="0">
            <a:normAutofit/>
          </a:bodyPr>
          <a:lstStyle>
            <a:lvl1pPr marL="0" indent="0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992" y="731562"/>
            <a:ext cx="4902843" cy="3526778"/>
          </a:xfrm>
          <a:noFill/>
        </p:spPr>
        <p:txBody>
          <a:bodyPr rtlCol="0" anchor="b">
            <a:noAutofit/>
          </a:bodyPr>
          <a:lstStyle/>
          <a:p>
            <a:pPr rtl="0"/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80992" y="4373217"/>
            <a:ext cx="4902843" cy="1753221"/>
          </a:xfrm>
        </p:spPr>
        <p:txBody>
          <a:bodyPr rtlCol="0" anchor="t" anchorCtr="0">
            <a:normAutofit/>
          </a:bodyPr>
          <a:lstStyle>
            <a:lvl1pPr marL="0" indent="0">
              <a:spcBef>
                <a:spcPts val="1000"/>
              </a:spcBef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000"/>
              </a:spcBef>
              <a:defRPr sz="1600">
                <a:solidFill>
                  <a:schemeClr val="tx1"/>
                </a:solidFill>
              </a:defRPr>
            </a:lvl2pPr>
            <a:lvl3pPr>
              <a:spcBef>
                <a:spcPts val="10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1000"/>
              </a:spcBef>
              <a:defRPr sz="1200">
                <a:solidFill>
                  <a:schemeClr val="tx1"/>
                </a:solidFill>
              </a:defRPr>
            </a:lvl4pPr>
            <a:lvl5pPr>
              <a:spcBef>
                <a:spcPts val="100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62967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>
            <a:extLst>
              <a:ext uri="{FF2B5EF4-FFF2-40B4-BE49-F238E27FC236}">
                <a16:creationId xmlns:a16="http://schemas.microsoft.com/office/drawing/2014/main" id="{E1BBEEFE-AE8A-8083-54B6-DBE9BC0E9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42863" y="0"/>
            <a:ext cx="4658392" cy="6858000"/>
          </a:xfrm>
          <a:custGeom>
            <a:avLst/>
            <a:gdLst>
              <a:gd name="connsiteX0" fmla="*/ 0 w 4658392"/>
              <a:gd name="connsiteY0" fmla="*/ 0 h 6858000"/>
              <a:gd name="connsiteX1" fmla="*/ 4658392 w 4658392"/>
              <a:gd name="connsiteY1" fmla="*/ 0 h 6858000"/>
              <a:gd name="connsiteX2" fmla="*/ 2820797 w 4658392"/>
              <a:gd name="connsiteY2" fmla="*/ 6858000 h 6858000"/>
              <a:gd name="connsiteX3" fmla="*/ 0 w 4658392"/>
              <a:gd name="connsiteY3" fmla="*/ 6858000 h 6858000"/>
              <a:gd name="connsiteX4" fmla="*/ 0 w 465839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58392" h="6858000">
                <a:moveTo>
                  <a:pt x="0" y="0"/>
                </a:moveTo>
                <a:lnTo>
                  <a:pt x="4658392" y="0"/>
                </a:lnTo>
                <a:lnTo>
                  <a:pt x="282079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64FF31D-04D7-B1F4-53B1-AA4170602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9F040EF-92FF-AEA1-BBA6-A4B739E11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CA59A84-C321-FDF9-555F-1FB322EBB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09286"/>
            <a:ext cx="3200400" cy="5617193"/>
          </a:xfrm>
        </p:spPr>
        <p:txBody>
          <a:bodyPr rtlCol="0">
            <a:noAutofit/>
          </a:bodyPr>
          <a:lstStyle/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23412" y="509286"/>
            <a:ext cx="4328932" cy="5617194"/>
          </a:xfrm>
        </p:spPr>
        <p:txBody>
          <a:bodyPr rtlCol="0" anchor="ctr" anchorCtr="0">
            <a:normAutofit/>
          </a:bodyPr>
          <a:lstStyle>
            <a:lvl1pPr marL="0" indent="0">
              <a:lnSpc>
                <a:spcPct val="150000"/>
              </a:lnSpc>
              <a:spcBef>
                <a:spcPts val="1000"/>
              </a:spcBef>
              <a:buNone/>
              <a:defRPr sz="1800"/>
            </a:lvl1pPr>
            <a:lvl2pPr marL="457200" indent="0">
              <a:lnSpc>
                <a:spcPct val="150000"/>
              </a:lnSpc>
              <a:spcBef>
                <a:spcPts val="1000"/>
              </a:spcBef>
              <a:buNone/>
              <a:defRPr sz="1600"/>
            </a:lvl2pPr>
            <a:lvl3pPr marL="914400" indent="0">
              <a:lnSpc>
                <a:spcPct val="150000"/>
              </a:lnSpc>
              <a:spcBef>
                <a:spcPts val="1000"/>
              </a:spcBef>
              <a:buNone/>
              <a:defRPr sz="1400"/>
            </a:lvl3pPr>
            <a:lvl4pPr marL="1371600" indent="0">
              <a:lnSpc>
                <a:spcPct val="150000"/>
              </a:lnSpc>
              <a:spcBef>
                <a:spcPts val="1000"/>
              </a:spcBef>
              <a:buNone/>
              <a:defRPr sz="1200"/>
            </a:lvl4pPr>
            <a:lvl5pPr marL="1828800" indent="0">
              <a:lnSpc>
                <a:spcPct val="150000"/>
              </a:lnSpc>
              <a:spcBef>
                <a:spcPts val="1000"/>
              </a:spcBef>
              <a:buNone/>
              <a:defRPr sz="12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760CD5A6-A0E4-A658-65B1-0D6C0533166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548813" y="-22860"/>
            <a:ext cx="2651760" cy="6903720"/>
          </a:xfrm>
        </p:spPr>
        <p:txBody>
          <a:bodyPr lIns="182880" tIns="274320" rIns="182880"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3D3A09-8B2A-4EA5-ABC6-B2E051E1EA02}" type="datetime1">
              <a:rPr lang="ru-RU" noProof="0" smtClean="0"/>
              <a:pPr rtl="0"/>
              <a:t>05.05.2026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14388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+ 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C6EC6AF9-CC07-5258-9160-8C6391530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5BC6DCCE-3025-75FB-9405-8D51DCD63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516CCC3-736F-49AC-F079-9A090DAA8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3BF578A-ADDB-6713-E5AD-0FF27EDC2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76C4EAC-BBDE-1963-BD72-3BD2A47DC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743671"/>
            <a:ext cx="9144000" cy="3361254"/>
          </a:xfrm>
        </p:spPr>
        <p:txBody>
          <a:bodyPr rtlCol="0" anchor="b">
            <a:noAutofit/>
          </a:bodyPr>
          <a:lstStyle>
            <a:lvl1pPr algn="ctr">
              <a:defRPr sz="44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E592AF4F-2F83-7005-B3AC-6FCC7FB1914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7620" y="4766434"/>
            <a:ext cx="12207240" cy="2121408"/>
          </a:xfrm>
        </p:spPr>
        <p:txBody>
          <a:bodyPr rtlCol="0">
            <a:no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298420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+ подзаголовок + 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83CF0EA4-D201-44E7-3558-D05CB4233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A643EA3-ACAA-539C-A041-266A895A2B1C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1681E18B-2347-8DB6-2A7F-3EAC100A4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072" y="528320"/>
            <a:ext cx="5028566" cy="3354992"/>
          </a:xfrm>
        </p:spPr>
        <p:txBody>
          <a:bodyPr rtlCol="0" anchor="b">
            <a:noAutofit/>
          </a:bodyPr>
          <a:lstStyle>
            <a:lvl1pPr algn="l">
              <a:defRPr sz="4400"/>
            </a:lvl1pPr>
          </a:lstStyle>
          <a:p>
            <a:pPr rtl="0"/>
            <a:endParaRPr lang="ru-RU" noProof="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072" y="4027992"/>
            <a:ext cx="5028565" cy="1894972"/>
          </a:xfrm>
        </p:spPr>
        <p:txBody>
          <a:bodyPr rtlCol="0">
            <a:noAutofit/>
          </a:bodyPr>
          <a:lstStyle>
            <a:lvl1pPr marL="0" indent="0" algn="l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Подзаголовок слайда</a:t>
            </a:r>
          </a:p>
        </p:txBody>
      </p:sp>
      <p:sp>
        <p:nvSpPr>
          <p:cNvPr id="7" name="Рисунок 7">
            <a:extLst>
              <a:ext uri="{FF2B5EF4-FFF2-40B4-BE49-F238E27FC236}">
                <a16:creationId xmlns:a16="http://schemas.microsoft.com/office/drawing/2014/main" id="{AA872EE9-FDFB-95A7-3547-DCAA0B51FE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57326" y="-11576"/>
            <a:ext cx="4946249" cy="6903720"/>
          </a:xfrm>
          <a:custGeom>
            <a:avLst/>
            <a:gdLst>
              <a:gd name="connsiteX0" fmla="*/ 0 w 4977139"/>
              <a:gd name="connsiteY0" fmla="*/ 0 h 6858000"/>
              <a:gd name="connsiteX1" fmla="*/ 4977139 w 4977139"/>
              <a:gd name="connsiteY1" fmla="*/ 0 h 6858000"/>
              <a:gd name="connsiteX2" fmla="*/ 4977139 w 4977139"/>
              <a:gd name="connsiteY2" fmla="*/ 6858000 h 6858000"/>
              <a:gd name="connsiteX3" fmla="*/ 0 w 4977139"/>
              <a:gd name="connsiteY3" fmla="*/ 6858000 h 6858000"/>
              <a:gd name="connsiteX4" fmla="*/ 0 w 4977139"/>
              <a:gd name="connsiteY4" fmla="*/ 0 h 6858000"/>
              <a:gd name="connsiteX0" fmla="*/ 0 w 4977139"/>
              <a:gd name="connsiteY0" fmla="*/ 0 h 6892724"/>
              <a:gd name="connsiteX1" fmla="*/ 4977139 w 4977139"/>
              <a:gd name="connsiteY1" fmla="*/ 0 h 6892724"/>
              <a:gd name="connsiteX2" fmla="*/ 4977139 w 4977139"/>
              <a:gd name="connsiteY2" fmla="*/ 6858000 h 6892724"/>
              <a:gd name="connsiteX3" fmla="*/ 1863524 w 4977139"/>
              <a:gd name="connsiteY3" fmla="*/ 6892724 h 6892724"/>
              <a:gd name="connsiteX4" fmla="*/ 0 w 4977139"/>
              <a:gd name="connsiteY4" fmla="*/ 0 h 6892724"/>
              <a:gd name="connsiteX0" fmla="*/ 0 w 4977139"/>
              <a:gd name="connsiteY0" fmla="*/ 0 h 6892724"/>
              <a:gd name="connsiteX1" fmla="*/ 4977139 w 4977139"/>
              <a:gd name="connsiteY1" fmla="*/ 0 h 6892724"/>
              <a:gd name="connsiteX2" fmla="*/ 4977139 w 4977139"/>
              <a:gd name="connsiteY2" fmla="*/ 6892724 h 6892724"/>
              <a:gd name="connsiteX3" fmla="*/ 1863524 w 4977139"/>
              <a:gd name="connsiteY3" fmla="*/ 6892724 h 6892724"/>
              <a:gd name="connsiteX4" fmla="*/ 0 w 4977139"/>
              <a:gd name="connsiteY4" fmla="*/ 0 h 6892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7139" h="6892724">
                <a:moveTo>
                  <a:pt x="0" y="0"/>
                </a:moveTo>
                <a:lnTo>
                  <a:pt x="4977139" y="0"/>
                </a:lnTo>
                <a:lnTo>
                  <a:pt x="4977139" y="6892724"/>
                </a:lnTo>
                <a:lnTo>
                  <a:pt x="1863524" y="6892724"/>
                </a:lnTo>
                <a:lnTo>
                  <a:pt x="0" y="0"/>
                </a:lnTo>
                <a:close/>
              </a:path>
            </a:pathLst>
          </a:custGeom>
        </p:spPr>
        <p:txBody>
          <a:bodyPr tIns="274320" rIns="274320" rtlCol="0">
            <a:normAutofit/>
          </a:bodyPr>
          <a:lstStyle>
            <a:lvl1pPr marL="0" indent="0" algn="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1924186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6CBD635-4863-B127-5668-D2C7DA8CDE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1629720-DD91-8012-686D-AABA439870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0911820" y="0"/>
            <a:ext cx="913577" cy="68580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70117" y="185195"/>
            <a:ext cx="6930838" cy="1505493"/>
          </a:xfrm>
        </p:spPr>
        <p:txBody>
          <a:bodyPr rtlCol="0" anchor="b" anchorCtr="0">
            <a:no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1FB27827-7491-B1C2-D9C5-975A9FF66E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8788" y="-22860"/>
            <a:ext cx="3291840" cy="6903720"/>
          </a:xfrm>
        </p:spPr>
        <p:txBody>
          <a:bodyPr lIns="182880" tIns="274320" rIns="182880"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7D4D4555-A25D-09B6-36AF-5977189F2DD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970116" y="2022395"/>
            <a:ext cx="6941703" cy="4297680"/>
          </a:xfrm>
        </p:spPr>
        <p:txBody>
          <a:bodyPr rtlCol="0">
            <a:normAutofit/>
          </a:bodyPr>
          <a:lstStyle>
            <a:lvl1pPr marL="228600" indent="-228600">
              <a:spcBef>
                <a:spcPts val="100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/>
            </a:lvl1pPr>
            <a:lvl2pPr>
              <a:spcBef>
                <a:spcPts val="1000"/>
              </a:spcBef>
              <a:spcAft>
                <a:spcPts val="1500"/>
              </a:spcAft>
              <a:defRPr sz="1800"/>
            </a:lvl2pPr>
            <a:lvl3pPr>
              <a:spcBef>
                <a:spcPts val="1000"/>
              </a:spcBef>
              <a:spcAft>
                <a:spcPts val="1500"/>
              </a:spcAft>
              <a:defRPr sz="1800"/>
            </a:lvl3pPr>
            <a:lvl4pPr>
              <a:spcBef>
                <a:spcPts val="1000"/>
              </a:spcBef>
              <a:spcAft>
                <a:spcPts val="1500"/>
              </a:spcAft>
              <a:defRPr sz="1800"/>
            </a:lvl4pPr>
            <a:lvl5pPr>
              <a:spcBef>
                <a:spcPts val="1000"/>
              </a:spcBef>
              <a:spcAft>
                <a:spcPts val="1500"/>
              </a:spcAft>
              <a:defRPr sz="18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87894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+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10">
            <a:extLst>
              <a:ext uri="{FF2B5EF4-FFF2-40B4-BE49-F238E27FC236}">
                <a16:creationId xmlns:a16="http://schemas.microsoft.com/office/drawing/2014/main" id="{C4293765-78A6-5206-26C2-E8817B283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7470792" cy="6858000"/>
          </a:xfrm>
          <a:custGeom>
            <a:avLst/>
            <a:gdLst>
              <a:gd name="connsiteX0" fmla="*/ 0 w 7470792"/>
              <a:gd name="connsiteY0" fmla="*/ 0 h 6858000"/>
              <a:gd name="connsiteX1" fmla="*/ 7470792 w 7470792"/>
              <a:gd name="connsiteY1" fmla="*/ 0 h 6858000"/>
              <a:gd name="connsiteX2" fmla="*/ 5633197 w 7470792"/>
              <a:gd name="connsiteY2" fmla="*/ 6858000 h 6858000"/>
              <a:gd name="connsiteX3" fmla="*/ 0 w 74707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70792" h="6858000">
                <a:moveTo>
                  <a:pt x="0" y="0"/>
                </a:moveTo>
                <a:lnTo>
                  <a:pt x="7470792" y="0"/>
                </a:lnTo>
                <a:lnTo>
                  <a:pt x="563319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 dirty="0">
              <a:ln>
                <a:noFill/>
              </a:ln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BB4E351F-7451-86A3-5271-0D00B9EFA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A860223-A40E-30ED-6832-0825A930B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0B6907E-F17B-783E-D454-DFC62D097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6B12211-7E94-9534-6F2D-2AFD2EBE3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6580245-E985-EC3F-9385-D0F517F0C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B75A82A3-E3DF-978F-4BD7-10E0F1075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9EDC40AE-D1CB-7535-22E2-E6D910FB8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685800"/>
            <a:ext cx="9144000" cy="3136738"/>
          </a:xfrm>
        </p:spPr>
        <p:txBody>
          <a:bodyPr rtlCol="0" anchor="b">
            <a:noAutofit/>
          </a:bodyPr>
          <a:lstStyle>
            <a:lvl1pPr algn="ctr">
              <a:defRPr sz="44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978800"/>
            <a:ext cx="9144000" cy="1965960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Подзаголовок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1563727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одержимого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59E49FCE-658C-FF5A-6405-3D10F1AC1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903C516-D418-5E3E-1E4E-1DF846433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7BF5B15-0E8A-A82C-6E9C-FCF3FBAAD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54B33CA-9490-C8E1-FE4F-06367AF29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586824F-3198-FE44-5A4A-70312048D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058CD71-6E97-B6A9-11B6-867ED408DE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1E9FDAA6-BDE8-D6C3-17CD-F87BFB54F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b" anchorCtr="0">
            <a:no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7" name="Объект 3">
            <a:extLst>
              <a:ext uri="{FF2B5EF4-FFF2-40B4-BE49-F238E27FC236}">
                <a16:creationId xmlns:a16="http://schemas.microsoft.com/office/drawing/2014/main" id="{42A0738D-E9A9-14B7-4739-62E402B0C2D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34961" y="2032663"/>
            <a:ext cx="4463005" cy="406749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500"/>
              </a:spcAft>
              <a:buNone/>
              <a:defRPr sz="1800"/>
            </a:lvl1pPr>
            <a:lvl2pPr marL="0">
              <a:spcBef>
                <a:spcPts val="1000"/>
              </a:spcBef>
              <a:spcAft>
                <a:spcPts val="500"/>
              </a:spcAft>
              <a:defRPr sz="1800"/>
            </a:lvl2pPr>
            <a:lvl3pPr marL="457200">
              <a:spcBef>
                <a:spcPts val="1000"/>
              </a:spcBef>
              <a:spcAft>
                <a:spcPts val="500"/>
              </a:spcAft>
              <a:defRPr sz="1800"/>
            </a:lvl3pPr>
            <a:lvl4pPr marL="685800">
              <a:spcBef>
                <a:spcPts val="1000"/>
              </a:spcBef>
              <a:spcAft>
                <a:spcPts val="500"/>
              </a:spcAft>
              <a:defRPr sz="1800"/>
            </a:lvl4pPr>
            <a:lvl5pPr marL="914400">
              <a:spcBef>
                <a:spcPts val="1000"/>
              </a:spcBef>
              <a:spcAft>
                <a:spcPts val="500"/>
              </a:spcAft>
              <a:defRPr sz="18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5" name="Объект 3">
            <a:extLst>
              <a:ext uri="{FF2B5EF4-FFF2-40B4-BE49-F238E27FC236}">
                <a16:creationId xmlns:a16="http://schemas.microsoft.com/office/drawing/2014/main" id="{A766D4CB-8BCE-C6EE-EF57-A8A819EBD366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141720" y="2032663"/>
            <a:ext cx="5212080" cy="406749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500"/>
              </a:spcAft>
              <a:buNone/>
              <a:defRPr sz="1800"/>
            </a:lvl1pPr>
            <a:lvl2pPr marL="0">
              <a:spcBef>
                <a:spcPts val="1000"/>
              </a:spcBef>
              <a:spcAft>
                <a:spcPts val="500"/>
              </a:spcAft>
              <a:defRPr sz="1800"/>
            </a:lvl2pPr>
            <a:lvl3pPr marL="457200">
              <a:spcBef>
                <a:spcPts val="1000"/>
              </a:spcBef>
              <a:spcAft>
                <a:spcPts val="500"/>
              </a:spcAft>
              <a:defRPr sz="1800"/>
            </a:lvl3pPr>
            <a:lvl4pPr marL="685800">
              <a:spcBef>
                <a:spcPts val="1000"/>
              </a:spcBef>
              <a:spcAft>
                <a:spcPts val="500"/>
              </a:spcAft>
              <a:defRPr sz="1800"/>
            </a:lvl4pPr>
            <a:lvl5pPr marL="914400">
              <a:spcBef>
                <a:spcPts val="1000"/>
              </a:spcBef>
              <a:spcAft>
                <a:spcPts val="500"/>
              </a:spcAft>
              <a:defRPr sz="18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1D972B9-D29C-4410-9572-A3CF43EFF749}" type="datetime1">
              <a:rPr lang="ru-RU" noProof="0" smtClean="0"/>
              <a:pPr rtl="0"/>
              <a:t>05.05.2026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0529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 содержимого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DD9208B-0FD2-A7E3-5202-0F18392AE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004010E2-9C6F-C582-1E3A-F5D43D0FF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3D2B8AF-94DE-C211-EAE7-0971C111B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247A2AC-F284-077E-9A14-EB7D1DE62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0E91F1F-5151-2442-2B89-CE0AB11785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FBD82AC-3C5B-819E-E0FF-157D74B84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7F299648-2E6E-FA0D-85E4-8884BE34A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b" anchorCtr="0">
            <a:no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7" name="Объект 3">
            <a:extLst>
              <a:ext uri="{FF2B5EF4-FFF2-40B4-BE49-F238E27FC236}">
                <a16:creationId xmlns:a16="http://schemas.microsoft.com/office/drawing/2014/main" id="{07BD0263-5D42-E696-F170-1F9CF5FF2A74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38199" y="2078963"/>
            <a:ext cx="3435628" cy="4067492"/>
          </a:xfrm>
        </p:spPr>
        <p:txBody>
          <a:bodyPr rtlCol="0">
            <a:normAutofit/>
          </a:bodyPr>
          <a:lstStyle>
            <a:lvl1pPr marL="457200" indent="-457200">
              <a:spcBef>
                <a:spcPts val="1000"/>
              </a:spcBef>
              <a:spcAft>
                <a:spcPts val="500"/>
              </a:spcAft>
              <a:buFont typeface="+mj-lt"/>
              <a:buAutoNum type="arabicPeriod"/>
              <a:defRPr sz="1800"/>
            </a:lvl1pPr>
            <a:lvl2pPr marL="914400" indent="-457200">
              <a:spcBef>
                <a:spcPts val="1000"/>
              </a:spcBef>
              <a:spcAft>
                <a:spcPts val="500"/>
              </a:spcAft>
              <a:buFont typeface="+mj-lt"/>
              <a:buAutoNum type="alphaLcPeriod"/>
              <a:defRPr sz="1800"/>
            </a:lvl2pPr>
            <a:lvl3pPr marL="1371600" indent="-457200">
              <a:spcBef>
                <a:spcPts val="1000"/>
              </a:spcBef>
              <a:spcAft>
                <a:spcPts val="500"/>
              </a:spcAft>
              <a:buFont typeface="+mj-lt"/>
              <a:buAutoNum type="arabicParenR"/>
              <a:defRPr sz="1800"/>
            </a:lvl3pPr>
            <a:lvl4pPr marL="1828800" indent="-457200">
              <a:spcBef>
                <a:spcPts val="1000"/>
              </a:spcBef>
              <a:spcAft>
                <a:spcPts val="500"/>
              </a:spcAft>
              <a:buFont typeface="+mj-lt"/>
              <a:buAutoNum type="alphaLcParenR"/>
              <a:defRPr sz="1800"/>
            </a:lvl4pPr>
            <a:lvl5pPr marL="2228850" indent="-457200">
              <a:spcBef>
                <a:spcPts val="1000"/>
              </a:spcBef>
              <a:spcAft>
                <a:spcPts val="500"/>
              </a:spcAft>
              <a:buFont typeface="+mj-lt"/>
              <a:buAutoNum type="romanLcPeriod"/>
              <a:defRPr sz="18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BEE7174-135F-6F9F-11B9-3C3F2F9CDEA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965539" y="2087315"/>
            <a:ext cx="6007261" cy="406749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sz="1800"/>
            </a:lvl1pPr>
            <a:lvl2pPr marL="0">
              <a:spcBef>
                <a:spcPts val="1000"/>
              </a:spcBef>
              <a:spcAft>
                <a:spcPts val="500"/>
              </a:spcAft>
              <a:defRPr sz="1800"/>
            </a:lvl2pPr>
            <a:lvl3pPr marL="457200">
              <a:spcBef>
                <a:spcPts val="1000"/>
              </a:spcBef>
              <a:spcAft>
                <a:spcPts val="500"/>
              </a:spcAft>
              <a:defRPr sz="1800"/>
            </a:lvl3pPr>
            <a:lvl4pPr marL="685800">
              <a:spcBef>
                <a:spcPts val="1000"/>
              </a:spcBef>
              <a:spcAft>
                <a:spcPts val="500"/>
              </a:spcAft>
              <a:defRPr sz="1800"/>
            </a:lvl4pPr>
            <a:lvl5pPr marL="914400">
              <a:spcBef>
                <a:spcPts val="1000"/>
              </a:spcBef>
              <a:spcAft>
                <a:spcPts val="500"/>
              </a:spcAft>
              <a:defRPr sz="18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E0F14A-E99F-4269-9F1E-1866BA5B80FE}" type="datetime1">
              <a:rPr lang="ru-RU" noProof="0" smtClean="0"/>
              <a:pPr rtl="0"/>
              <a:t>05.05.2026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57852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+ рисунок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700B3A65-BB60-F2B4-4CF4-19A7C53F1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F1DB8D5-B954-BFC9-C8D8-F0491CCBE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507D69F-27D7-2C68-A17D-3F1399C8B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6645965" cy="1325563"/>
          </a:xfrm>
        </p:spPr>
        <p:txBody>
          <a:bodyPr rtlCol="0" anchor="b" anchorCtr="0">
            <a:noAutofit/>
          </a:bodyPr>
          <a:lstStyle>
            <a:lvl1pPr>
              <a:defRPr sz="3600"/>
            </a:lvl1pPr>
          </a:lstStyle>
          <a:p>
            <a:pPr rtl="0"/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1" y="2055813"/>
            <a:ext cx="5781261" cy="406749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500"/>
              </a:spcAft>
              <a:buNone/>
              <a:defRPr sz="1800"/>
            </a:lvl1pPr>
            <a:lvl2pPr>
              <a:spcBef>
                <a:spcPts val="1000"/>
              </a:spcBef>
              <a:spcAft>
                <a:spcPts val="500"/>
              </a:spcAft>
              <a:defRPr sz="1600"/>
            </a:lvl2pPr>
            <a:lvl3pPr>
              <a:spcBef>
                <a:spcPts val="1000"/>
              </a:spcBef>
              <a:spcAft>
                <a:spcPts val="500"/>
              </a:spcAft>
              <a:defRPr sz="1400"/>
            </a:lvl3pPr>
            <a:lvl4pPr>
              <a:spcBef>
                <a:spcPts val="1000"/>
              </a:spcBef>
              <a:spcAft>
                <a:spcPts val="500"/>
              </a:spcAft>
              <a:defRPr sz="1200"/>
            </a:lvl4pPr>
            <a:lvl5pPr>
              <a:spcBef>
                <a:spcPts val="1000"/>
              </a:spcBef>
              <a:spcAft>
                <a:spcPts val="500"/>
              </a:spcAft>
              <a:defRPr sz="12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BC013AD6-0EF3-2B25-DDBD-2DF706123AE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66991" y="-22860"/>
            <a:ext cx="4625008" cy="6903720"/>
          </a:xfrm>
        </p:spPr>
        <p:txBody>
          <a:bodyPr tIns="274320"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690398-C035-4147-AA8E-E91FCBDCC4C1}" type="datetime1">
              <a:rPr lang="ru-RU" noProof="0" smtClean="0"/>
              <a:pPr rtl="0"/>
              <a:t>05.05.2026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45438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D97564-C310-6E8C-8689-CE18881B4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AD99FA-26D9-873B-BE7F-26FEC5C23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19819E-0266-97DD-DFD1-BAAA06AE3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rtl="0"/>
            <a:fld id="{954AD8BA-12A1-40A0-B5A6-C36392043198}" type="datetime1">
              <a:rPr lang="ru-RU" noProof="0" smtClean="0"/>
              <a:pPr rtl="0"/>
              <a:t>05.05.2026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FD19C9-01CE-9E2A-CDA5-C15940F055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801085-7B28-048D-E3D3-9C3614268D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rtl="0"/>
            <a:fld id="{CBD12358-51D2-46B3-9BDE-DF29528B9454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65934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0" r:id="rId2"/>
    <p:sldLayoutId id="2147483658" r:id="rId3"/>
    <p:sldLayoutId id="2147483659" r:id="rId4"/>
    <p:sldLayoutId id="2147483650" r:id="rId5"/>
    <p:sldLayoutId id="2147483649" r:id="rId6"/>
    <p:sldLayoutId id="2147483662" r:id="rId7"/>
    <p:sldLayoutId id="2147483663" r:id="rId8"/>
    <p:sldLayoutId id="2147483652" r:id="rId9"/>
    <p:sldLayoutId id="2147483666" r:id="rId10"/>
    <p:sldLayoutId id="2147483664" r:id="rId11"/>
    <p:sldLayoutId id="2147483665" r:id="rId12"/>
    <p:sldLayoutId id="2147483661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i="1" kern="1200" cap="all" baseline="0">
          <a:solidFill>
            <a:schemeClr val="accent1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6FEC93CF-2672-7D78-F278-58C5E012E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421" y="723202"/>
            <a:ext cx="9548016" cy="4393974"/>
          </a:xfrm>
        </p:spPr>
        <p:txBody>
          <a:bodyPr rtlCol="0"/>
          <a:lstStyle/>
          <a:p>
            <a:pPr algn="ctr" rtl="0"/>
            <a:r>
              <a:rPr lang="ru" dirty="0"/>
              <a:t>Годовой отчёт социального сектора за 2025-2026 УЧЕБНЫЙ год</a:t>
            </a:r>
            <a:br>
              <a:rPr lang="ru" dirty="0"/>
            </a:br>
            <a:endParaRPr lang="ru" dirty="0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7899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Значимые мероприятия, проведенные социальным сектором за 2025/2026 год</a:t>
            </a:r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3"/>
          </p:nvPr>
        </p:nvSpPr>
        <p:spPr/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324" y="768886"/>
            <a:ext cx="6645965" cy="1325563"/>
          </a:xfrm>
        </p:spPr>
        <p:txBody>
          <a:bodyPr/>
          <a:lstStyle/>
          <a:p>
            <a:r>
              <a:rPr lang="ru-RU" dirty="0"/>
              <a:t>Сбор гуманитарной помощи в посёлок Атамановка (ИЮНЬ 2025)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Всего было собрано:</a:t>
            </a:r>
          </a:p>
          <a:p>
            <a:pPr>
              <a:buFontTx/>
              <a:buChar char="-"/>
            </a:pPr>
            <a:r>
              <a:rPr lang="ru-RU" dirty="0"/>
              <a:t>Около 500 литров воды</a:t>
            </a:r>
          </a:p>
          <a:p>
            <a:pPr>
              <a:buFontTx/>
              <a:buChar char="-"/>
            </a:pPr>
            <a:r>
              <a:rPr lang="ru-RU" dirty="0"/>
              <a:t> Более 40 литров молока</a:t>
            </a:r>
          </a:p>
          <a:p>
            <a:pPr>
              <a:buFontTx/>
              <a:buChar char="-"/>
            </a:pPr>
            <a:r>
              <a:rPr lang="ru-RU" dirty="0"/>
              <a:t> 20 килограмм сахара</a:t>
            </a:r>
          </a:p>
          <a:p>
            <a:pPr>
              <a:buFontTx/>
              <a:buChar char="-"/>
            </a:pPr>
            <a:r>
              <a:rPr lang="ru-RU" dirty="0"/>
              <a:t> 3 ящика с тушенкой</a:t>
            </a:r>
          </a:p>
          <a:p>
            <a:pPr>
              <a:buFontTx/>
              <a:buChar char="-"/>
            </a:pPr>
            <a:r>
              <a:rPr lang="ru-RU" dirty="0"/>
              <a:t> различные средства индивидуальной защиты </a:t>
            </a:r>
          </a:p>
          <a:p>
            <a:r>
              <a:rPr lang="ru-RU" dirty="0"/>
              <a:t>Сбор гуманитарной помощи был отмечен депутатом городской думы 8 созыва Кузнецовой Ириной Владимировной </a:t>
            </a:r>
          </a:p>
        </p:txBody>
      </p:sp>
      <p:pic>
        <p:nvPicPr>
          <p:cNvPr id="5" name="Рисунок 4" descr="5.jpg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1157" r="31157"/>
          <a:stretch>
            <a:fillRect/>
          </a:stretch>
        </p:blipFill>
        <p:spPr>
          <a:xfrm>
            <a:off x="6911439" y="-22860"/>
            <a:ext cx="5280560" cy="6903720"/>
          </a:xfrm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4449" y="638258"/>
            <a:ext cx="6645965" cy="1325563"/>
          </a:xfrm>
        </p:spPr>
        <p:txBody>
          <a:bodyPr/>
          <a:lstStyle/>
          <a:p>
            <a:r>
              <a:rPr lang="ru-RU" dirty="0"/>
              <a:t>Ярмарка волонтёрских отрядов</a:t>
            </a:r>
            <a:br>
              <a:rPr lang="ru-RU" dirty="0"/>
            </a:br>
            <a:r>
              <a:rPr lang="ru-RU" dirty="0"/>
              <a:t>16 октября 2025 года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По итогом ярмарки волонтёрских отрядов были привлечены студенты младших (а в некоторых случаях и старших курсов)</a:t>
            </a:r>
          </a:p>
          <a:p>
            <a:r>
              <a:rPr lang="ru-RU" sz="2400" dirty="0"/>
              <a:t>Младшие курсы:</a:t>
            </a:r>
          </a:p>
          <a:p>
            <a:r>
              <a:rPr lang="ru-RU" sz="2400" dirty="0"/>
              <a:t>Узнали чем занимаются волонтёрские отряды</a:t>
            </a:r>
          </a:p>
          <a:p>
            <a:r>
              <a:rPr lang="ru-RU" sz="2400" dirty="0"/>
              <a:t>Узнали когда и как проходили наборы в выбранные отряды</a:t>
            </a:r>
          </a:p>
          <a:p>
            <a:r>
              <a:rPr lang="ru-RU" sz="2400" dirty="0"/>
              <a:t>Получили ценные навыки</a:t>
            </a:r>
          </a:p>
        </p:txBody>
      </p:sp>
      <p:pic>
        <p:nvPicPr>
          <p:cNvPr id="6" name="Рисунок 5" descr="6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/>
          <a:srcRect l="27669" r="27669"/>
          <a:stretch>
            <a:fillRect/>
          </a:stretch>
        </p:blipFill>
        <p:spPr bwMode="auto">
          <a:xfrm>
            <a:off x="7567613" y="0"/>
            <a:ext cx="4624387" cy="690403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4448" y="638258"/>
            <a:ext cx="6645965" cy="1325563"/>
          </a:xfrm>
        </p:spPr>
        <p:txBody>
          <a:bodyPr/>
          <a:lstStyle/>
          <a:p>
            <a:r>
              <a:rPr lang="ru-RU" dirty="0" err="1"/>
              <a:t>КАМпания</a:t>
            </a:r>
            <a:r>
              <a:rPr lang="ru-RU" dirty="0"/>
              <a:t> по набору в волонтёрские отряды</a:t>
            </a:r>
            <a:br>
              <a:rPr lang="ru-RU" dirty="0"/>
            </a:br>
            <a:r>
              <a:rPr lang="ru-RU" dirty="0"/>
              <a:t>20-23 октября 2025 года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1" y="2055812"/>
            <a:ext cx="5954485" cy="4802187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/>
              <a:t>Набор в отряды проходил после ярмарки волонтёрских отрядов.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/>
              <a:t>В ходе кампании в различных группах отрядов, а также в группе волонтёрского движения «Ты Не Один» публиковалась информация о датах и месте набора в волонтёрские отряды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/>
              <a:t>Первокурсники вступили в интересующие их отряды (Феникс – 60 человек. Подари улыбку – 40 человек)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/>
              <a:t>Рост интереса к </a:t>
            </a:r>
            <a:r>
              <a:rPr lang="ru-RU" sz="2400" dirty="0" err="1"/>
              <a:t>волонтёрству</a:t>
            </a:r>
            <a:r>
              <a:rPr lang="ru-RU" sz="2400" dirty="0"/>
              <a:t> среди студентов 1 курса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86ED9B0-7585-4821-B73B-2E782B0E6B2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37164" t="9576" r="34401" b="35065"/>
          <a:stretch/>
        </p:blipFill>
        <p:spPr>
          <a:xfrm>
            <a:off x="6881447" y="638258"/>
            <a:ext cx="4912447" cy="53799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664923" y="315823"/>
            <a:ext cx="6930838" cy="1505493"/>
          </a:xfrm>
        </p:spPr>
        <p:txBody>
          <a:bodyPr/>
          <a:lstStyle/>
          <a:p>
            <a:r>
              <a:rPr lang="ru-RU" dirty="0"/>
              <a:t>Региональная премия «студент года» </a:t>
            </a:r>
            <a:br>
              <a:rPr lang="ru-RU" dirty="0"/>
            </a:br>
            <a:r>
              <a:rPr lang="ru-RU" dirty="0"/>
              <a:t>24 октября 2025 года</a:t>
            </a:r>
          </a:p>
        </p:txBody>
      </p:sp>
      <p:pic>
        <p:nvPicPr>
          <p:cNvPr id="8" name="Рисунок 7" descr="7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/>
          <a:srcRect l="24612" r="24612"/>
          <a:stretch>
            <a:fillRect/>
          </a:stretch>
        </p:blipFill>
        <p:spPr>
          <a:xfrm>
            <a:off x="-19050" y="-22225"/>
            <a:ext cx="5256213" cy="6902450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367647" y="2022395"/>
            <a:ext cx="5544172" cy="4297680"/>
          </a:xfrm>
        </p:spPr>
        <p:txBody>
          <a:bodyPr>
            <a:normAutofit/>
          </a:bodyPr>
          <a:lstStyle/>
          <a:p>
            <a:r>
              <a:rPr lang="ru-RU" sz="2000" dirty="0"/>
              <a:t>По итогам премии за патриотическую деятельность были награждены:</a:t>
            </a:r>
          </a:p>
          <a:p>
            <a:r>
              <a:rPr lang="ru-RU" sz="2000" dirty="0"/>
              <a:t>Волонтёрский отряд </a:t>
            </a:r>
            <a:r>
              <a:rPr lang="en-US" sz="2000" dirty="0"/>
              <a:t>Altair –</a:t>
            </a:r>
            <a:r>
              <a:rPr lang="ru-RU" sz="2000" dirty="0"/>
              <a:t> лауреаты 1 степени</a:t>
            </a:r>
          </a:p>
          <a:p>
            <a:r>
              <a:rPr lang="ru-RU" sz="2000" dirty="0"/>
              <a:t>Волонтёрский отряд «Правнуки Победы» - лауреаты 2 степени</a:t>
            </a:r>
          </a:p>
          <a:p>
            <a:r>
              <a:rPr lang="ru-RU" sz="2000" dirty="0"/>
              <a:t>Волонтёрский отряд </a:t>
            </a:r>
            <a:r>
              <a:rPr lang="en-US" sz="2000" dirty="0"/>
              <a:t>Altair</a:t>
            </a:r>
            <a:r>
              <a:rPr lang="ru-RU" sz="2000" dirty="0"/>
              <a:t> по итогам регионального этапа принял участие в федеральном этапе премии, который проходил в Москве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0174" y="244571"/>
            <a:ext cx="6930838" cy="1505493"/>
          </a:xfrm>
        </p:spPr>
        <p:txBody>
          <a:bodyPr/>
          <a:lstStyle/>
          <a:p>
            <a:r>
              <a:rPr lang="ru-RU" dirty="0"/>
              <a:t>День добровольца</a:t>
            </a:r>
            <a:br>
              <a:rPr lang="ru-RU" dirty="0"/>
            </a:br>
            <a:r>
              <a:rPr lang="ru-RU" dirty="0"/>
              <a:t>4 декабря 2025 года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20790" y="2022395"/>
            <a:ext cx="4891029" cy="4297680"/>
          </a:xfrm>
        </p:spPr>
        <p:txBody>
          <a:bodyPr>
            <a:normAutofit/>
          </a:bodyPr>
          <a:lstStyle/>
          <a:p>
            <a:r>
              <a:rPr lang="ru-RU" sz="2400" dirty="0"/>
              <a:t>По итогам дня добровольца лучшим отрядом был выбран ВО «Подари улыбку», который продвигает ЗОЖ среди детей, организует благотворительные и экологические акции </a:t>
            </a:r>
          </a:p>
          <a:p>
            <a:r>
              <a:rPr lang="ru-RU" sz="2400" dirty="0"/>
              <a:t>Были награждены самые активные добровольцы ЧГМА</a:t>
            </a:r>
          </a:p>
          <a:p>
            <a:r>
              <a:rPr lang="ru-RU" sz="2400" dirty="0"/>
              <a:t>Проведен </a:t>
            </a:r>
            <a:r>
              <a:rPr lang="ru-RU" sz="2400" dirty="0" err="1"/>
              <a:t>квиз</a:t>
            </a:r>
            <a:r>
              <a:rPr lang="ru-RU" sz="2400" dirty="0"/>
              <a:t> между отрядами</a:t>
            </a:r>
          </a:p>
        </p:txBody>
      </p:sp>
      <p:pic>
        <p:nvPicPr>
          <p:cNvPr id="10" name="Рисунок 9" descr="4.jpg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3361" r="38900"/>
          <a:stretch>
            <a:fillRect/>
          </a:stretch>
        </p:blipFill>
        <p:spPr>
          <a:xfrm>
            <a:off x="-19050" y="-22225"/>
            <a:ext cx="5980463" cy="6902450"/>
          </a:xfrm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АКАДЕМИЯ ЗОЖ – 4 апреля 2026 года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59252" y="1690688"/>
            <a:ext cx="6941703" cy="5313317"/>
          </a:xfrm>
        </p:spPr>
        <p:txBody>
          <a:bodyPr>
            <a:normAutofit fontScale="77500" lnSpcReduction="20000"/>
          </a:bodyPr>
          <a:lstStyle/>
          <a:p>
            <a:r>
              <a:rPr lang="ru-RU" sz="3100" dirty="0"/>
              <a:t>В рамках Всероссийской недели здоровья</a:t>
            </a:r>
          </a:p>
          <a:p>
            <a:r>
              <a:rPr lang="ru-RU" sz="3100" dirty="0"/>
              <a:t>Приняло участие 8 команд, а также 8 станций, сформированных из членов волонтёрских отрядов</a:t>
            </a:r>
          </a:p>
          <a:p>
            <a:r>
              <a:rPr lang="ru-RU" sz="3100" dirty="0"/>
              <a:t>Среди победителей станций – ВО «Сердце хирургии», «Альтаир» и «Молодежка народного фронта»</a:t>
            </a:r>
          </a:p>
          <a:p>
            <a:r>
              <a:rPr lang="ru-RU" sz="3100" dirty="0"/>
              <a:t>Среди команд</a:t>
            </a:r>
          </a:p>
          <a:p>
            <a:pPr>
              <a:buNone/>
            </a:pPr>
            <a:r>
              <a:rPr lang="ru-RU" sz="3100" dirty="0"/>
              <a:t>1 место – ВО «Альянс молодых стоматологов»</a:t>
            </a:r>
          </a:p>
          <a:p>
            <a:pPr>
              <a:buNone/>
            </a:pPr>
            <a:r>
              <a:rPr lang="ru-RU" sz="3100" dirty="0"/>
              <a:t>2 место - ССК «Бицепс»</a:t>
            </a:r>
          </a:p>
          <a:p>
            <a:pPr>
              <a:buNone/>
            </a:pPr>
            <a:r>
              <a:rPr lang="ru-RU" sz="3100" dirty="0"/>
              <a:t>3 место – ВО «Ассоциация молодых стоматологов»</a:t>
            </a:r>
          </a:p>
          <a:p>
            <a:endParaRPr lang="ru-RU" dirty="0"/>
          </a:p>
        </p:txBody>
      </p:sp>
      <p:pic>
        <p:nvPicPr>
          <p:cNvPr id="4100" name="Picture 4" descr="https://sun9-11.userapi.com/s/v1/ig2/CAE9yjRBM-fqrr-wOjdMQbSM6vVuHtTyKeoDkPZOc0XRyGL7QG45pOT-VJWrzITqcfDSwxENbeTXvRGScT4pfMN9.jpg?quality=95&amp;as=32x24,48x36,72x54,108x81,160x120,240x180,360x270,480x360,540x405,640x480,720x540,1024x768&amp;from=bu&amp;u=XiFv-Wuyh4aJo9WIzilT2lluh0czKMn4FsqhsOeCTWc&amp;cs=640x0">
            <a:extLst>
              <a:ext uri="{FF2B5EF4-FFF2-40B4-BE49-F238E27FC236}">
                <a16:creationId xmlns:a16="http://schemas.microsoft.com/office/drawing/2014/main" id="{1A20486A-D312-4DA4-B683-6894126CB592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7" r="28757"/>
          <a:stretch>
            <a:fillRect/>
          </a:stretch>
        </p:blipFill>
        <p:spPr bwMode="auto">
          <a:xfrm>
            <a:off x="-19050" y="-22225"/>
            <a:ext cx="3910013" cy="690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Неделя добра – 20-26 апреля 2026 года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/>
              <a:t>Различные мероприятия среди волонтёрских отрядов</a:t>
            </a:r>
          </a:p>
          <a:p>
            <a:r>
              <a:rPr lang="ru-RU" sz="2400" dirty="0"/>
              <a:t>Адресная помощь – Молодежка Народного Фронта и ВО «</a:t>
            </a:r>
            <a:r>
              <a:rPr lang="en-US" sz="2400" dirty="0"/>
              <a:t>ALTAIR</a:t>
            </a:r>
            <a:r>
              <a:rPr lang="ru-RU" sz="2400" dirty="0"/>
              <a:t>»</a:t>
            </a:r>
          </a:p>
          <a:p>
            <a:r>
              <a:rPr lang="ru-RU" sz="2400" dirty="0" err="1"/>
              <a:t>Профориентационный</a:t>
            </a:r>
            <a:r>
              <a:rPr lang="ru-RU" sz="2400" dirty="0"/>
              <a:t> выезд в Дульдургу – ВО «Феникс»</a:t>
            </a:r>
          </a:p>
          <a:p>
            <a:r>
              <a:rPr lang="ru-RU" sz="2400" dirty="0"/>
              <a:t>Визит в Краевой специализированный дом ребенка – ВО «Буян»</a:t>
            </a:r>
          </a:p>
          <a:p>
            <a:r>
              <a:rPr lang="ru-RU" sz="2400" dirty="0"/>
              <a:t>Раздача воздушных шариков сотрудникам ЧГМА и студентам – ВО «Правнуки Победы» </a:t>
            </a:r>
          </a:p>
        </p:txBody>
      </p:sp>
      <p:pic>
        <p:nvPicPr>
          <p:cNvPr id="1030" name="Picture 6" descr="https://sun9-82.userapi.com/s/v1/ig2/rHxW3sWQoszwHerAhGsWwC2c8puI1sjO2fcgoCSYXG6xKA8W7k8wQBY1KktV2j2ETj8x2xH5jj4357yOduge0-AS.jpg?quality=95&amp;as=32x43,48x64,72x96,108x144,160x213,240x320,360x480,480x640,540x720,640x853,720x960,1080x1440,1280x1707,1440x1920,1920x2560&amp;from=bu&amp;u=CS1vUoxULWAWOkzSwefREQM6cVteExWtoxk516bwlFU&amp;cs=1080x0">
            <a:extLst>
              <a:ext uri="{FF2B5EF4-FFF2-40B4-BE49-F238E27FC236}">
                <a16:creationId xmlns:a16="http://schemas.microsoft.com/office/drawing/2014/main" id="{A9BABB9C-9F82-40D6-A3AD-68E8DD397C6B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0" r="694"/>
          <a:stretch/>
        </p:blipFill>
        <p:spPr bwMode="auto">
          <a:xfrm>
            <a:off x="-18789" y="-22860"/>
            <a:ext cx="3807017" cy="690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BAC361-0D7A-DC05-86B5-6DD77D322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992" y="731562"/>
            <a:ext cx="4902843" cy="3526778"/>
          </a:xfrm>
          <a:noFill/>
        </p:spPr>
        <p:txBody>
          <a:bodyPr rtlCol="0" anchor="b"/>
          <a:lstStyle/>
          <a:p>
            <a:pPr algn="ctr" rtl="0"/>
            <a:r>
              <a:rPr lang="ru" sz="5400" b="1" dirty="0">
                <a:solidFill>
                  <a:schemeClr val="accent3">
                    <a:lumMod val="75000"/>
                  </a:schemeClr>
                </a:solidFill>
              </a:rPr>
              <a:t>СПАСИБО За Внимание!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E98EFF-197D-3136-70B9-7BBD30A4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0992" y="4373217"/>
            <a:ext cx="4902843" cy="1753221"/>
          </a:xfrm>
          <a:noFill/>
        </p:spPr>
        <p:txBody>
          <a:bodyPr rtlCol="0" anchor="t">
            <a:normAutofit/>
          </a:bodyPr>
          <a:lstStyle/>
          <a:p>
            <a:pPr algn="ctr"/>
            <a:r>
              <a:rPr lang="ru-RU" b="1" i="1" dirty="0">
                <a:solidFill>
                  <a:schemeClr val="accent3">
                    <a:lumMod val="75000"/>
                  </a:schemeClr>
                </a:solidFill>
              </a:rPr>
              <a:t>«Лучший способ сохранить память о добрых делах - повторять их!»</a:t>
            </a:r>
            <a:r>
              <a:rPr lang="ru-RU" b="1" kern="140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</a:p>
          <a:p>
            <a:pPr rtl="0"/>
            <a:endParaRPr lang="ru" dirty="0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34" y="750144"/>
            <a:ext cx="5522025" cy="552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80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Волонтёрское движение «Ты не один» Сегодня: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011831367"/>
              </p:ext>
            </p:extLst>
          </p:nvPr>
        </p:nvGraphicFramePr>
        <p:xfrm>
          <a:off x="4738255" y="1799113"/>
          <a:ext cx="6614555" cy="4316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Объект 7"/>
          <p:cNvPicPr>
            <a:picLocks noGrp="1" noChangeAspect="1"/>
          </p:cNvPicPr>
          <p:nvPr>
            <p:ph sz="half" idx="14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8340" y="2054431"/>
            <a:ext cx="4286999" cy="3716977"/>
          </a:xfrm>
          <a:prstGeom prst="hexagon">
            <a:avLst/>
          </a:prstGeom>
        </p:spPr>
      </p:pic>
    </p:spTree>
    <p:extLst>
      <p:ext uri="{BB962C8B-B14F-4D97-AF65-F5344CB8AC3E}">
        <p14:creationId xmlns:p14="http://schemas.microsoft.com/office/powerpoint/2010/main" val="424203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463CB3-2956-E8D2-C23D-A3BAA7295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060" y="-299892"/>
            <a:ext cx="10515600" cy="1325563"/>
          </a:xfrm>
          <a:noFill/>
        </p:spPr>
        <p:txBody>
          <a:bodyPr rtlCol="0"/>
          <a:lstStyle/>
          <a:p>
            <a:pPr algn="ctr" rtl="0"/>
            <a:r>
              <a:rPr lang="ru" sz="4800" dirty="0">
                <a:solidFill>
                  <a:schemeClr val="accent3">
                    <a:lumMod val="75000"/>
                  </a:schemeClr>
                </a:solidFill>
              </a:rPr>
              <a:t>Тьюторское движение</a:t>
            </a:r>
            <a:endParaRPr lang="en-US" sz="4800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758685182"/>
              </p:ext>
            </p:extLst>
          </p:nvPr>
        </p:nvGraphicFramePr>
        <p:xfrm>
          <a:off x="1592612" y="100467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3519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A9874B-BCA9-8420-1595-EDD1865A099A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 rtlCol="0"/>
          <a:lstStyle/>
          <a:p>
            <a:pPr algn="ctr" defTabSz="889000">
              <a:spcAft>
                <a:spcPct val="35000"/>
              </a:spcAft>
            </a:pPr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Патриотический КЛУБ «ПРАВНУКИ ПОБЕДЫ»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4"/>
            <p:extLst>
              <p:ext uri="{D42A27DB-BD31-4B8C-83A1-F6EECF244321}">
                <p14:modId xmlns:p14="http://schemas.microsoft.com/office/powerpoint/2010/main" val="3651338020"/>
              </p:ext>
            </p:extLst>
          </p:nvPr>
        </p:nvGraphicFramePr>
        <p:xfrm>
          <a:off x="2101933" y="1757549"/>
          <a:ext cx="8585860" cy="44651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3740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30307" y="393700"/>
            <a:ext cx="6645965" cy="1325563"/>
          </a:xfrm>
        </p:spPr>
        <p:txBody>
          <a:bodyPr/>
          <a:lstStyle/>
          <a:p>
            <a:r>
              <a:rPr lang="ru-RU" dirty="0"/>
              <a:t>ВОД «Волонтёры-Медики»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694497" y="2017713"/>
            <a:ext cx="5781261" cy="406749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/>
              <a:t>Всероссийское движение основано в 2013 году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/>
              <a:t>Открыто 85 региональных отделений, объединяющих свыше 76 тысяч человек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/>
              <a:t>Больше 100 студентов академии являются членами всероссийского движения «Волонтёры-медики»</a:t>
            </a:r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8" name="Picture 2" descr="https://sun9-22.userapi.com/s/v1/ig2/3cuC-6lN_lsS6bXJWbNTXNVsmZqESzJx5hY1jd0GJfuErMR14uhiw7qUtLbJDkepn4B0yPK4zOpkPwywPlcREekY.jpg?quality=95&amp;as=32x21,48x32,72x48,108x72,160x107,240x160,360x240,480x320,540x360,640x427,720x480,1080x720,1280x853,1440x960,2560x1707&amp;from=bu&amp;cs=2560x0">
            <a:extLst>
              <a:ext uri="{FF2B5EF4-FFF2-40B4-BE49-F238E27FC236}">
                <a16:creationId xmlns:a16="http://schemas.microsoft.com/office/drawing/2014/main" id="{92BD99B7-EC42-4FFA-90E3-869BA73115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79" t="-3014" r="29710" b="3014"/>
          <a:stretch/>
        </p:blipFill>
        <p:spPr bwMode="auto">
          <a:xfrm>
            <a:off x="7200899" y="-321440"/>
            <a:ext cx="4991099" cy="717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ru-RU" dirty="0"/>
              <a:t>Итоги 2025-2026 учебного года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4"/>
          </p:nvPr>
        </p:nvSpPr>
        <p:spPr>
          <a:xfrm>
            <a:off x="799335" y="1260766"/>
            <a:ext cx="5209579" cy="4067492"/>
          </a:xfrm>
        </p:spPr>
        <p:txBody>
          <a:bodyPr>
            <a:noAutofit/>
          </a:bodyPr>
          <a:lstStyle/>
          <a:p>
            <a:r>
              <a:rPr lang="ru-RU" sz="2400" dirty="0"/>
              <a:t>Осень: всего проведено 111 мероприятий, из которых 18 социального направления, 22 патриотических, 54 медико-профилактических, 8 </a:t>
            </a:r>
            <a:r>
              <a:rPr lang="ru-RU" sz="2400" dirty="0" err="1"/>
              <a:t>профориентационных</a:t>
            </a:r>
            <a:endParaRPr lang="ru-RU" sz="2400" dirty="0"/>
          </a:p>
          <a:p>
            <a:r>
              <a:rPr lang="ru-RU" sz="2400" dirty="0"/>
              <a:t>Зима: 89 мероприятий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18 социальных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16 патриотических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35 медико-профилактические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10 </a:t>
            </a:r>
            <a:r>
              <a:rPr lang="ru-RU" sz="2400" dirty="0" err="1"/>
              <a:t>профориентационные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3"/>
          </p:nvPr>
        </p:nvSpPr>
        <p:spPr>
          <a:xfrm>
            <a:off x="6129845" y="1343894"/>
            <a:ext cx="5212080" cy="4067492"/>
          </a:xfrm>
        </p:spPr>
        <p:txBody>
          <a:bodyPr/>
          <a:lstStyle/>
          <a:p>
            <a:r>
              <a:rPr lang="ru-RU" sz="2400" dirty="0"/>
              <a:t>Весна: 47 мероприятий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Социальных – 17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Патриотических – 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Медико-профилактических – 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err="1"/>
              <a:t>Профориентационных</a:t>
            </a:r>
            <a:r>
              <a:rPr lang="ru-RU" sz="2400" dirty="0"/>
              <a:t> - 11</a:t>
            </a:r>
          </a:p>
          <a:p>
            <a:endParaRPr lang="ru-RU" sz="2400" dirty="0"/>
          </a:p>
          <a:p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371145"/>
            <a:ext cx="10515600" cy="1325563"/>
          </a:xfrm>
        </p:spPr>
        <p:txBody>
          <a:bodyPr/>
          <a:lstStyle/>
          <a:p>
            <a:r>
              <a:rPr lang="ru-RU" dirty="0"/>
              <a:t>ПРИМЕРЫ МЕРОПРИЯТИЙ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4"/>
          </p:nvPr>
        </p:nvSpPr>
        <p:spPr>
          <a:xfrm>
            <a:off x="787460" y="975758"/>
            <a:ext cx="5150202" cy="5389415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Социальная деятельность:</a:t>
            </a:r>
          </a:p>
          <a:p>
            <a:r>
              <a:rPr lang="ru-RU" sz="2800" dirty="0"/>
              <a:t>Уход за местами захоронений преподавателей ЧГМА – ВО «Эра Милосердия»</a:t>
            </a:r>
          </a:p>
          <a:p>
            <a:r>
              <a:rPr lang="ru-RU" sz="2800" dirty="0"/>
              <a:t>Поездка в реабилитационный центр «Спасатель» – ВО «Молодежка Народного фронта»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Патриотическая деятельность:</a:t>
            </a:r>
          </a:p>
          <a:p>
            <a:r>
              <a:rPr lang="ru-RU" sz="2800" dirty="0" err="1"/>
              <a:t>Кинопоказ</a:t>
            </a:r>
            <a:r>
              <a:rPr lang="ru-RU" sz="2800" dirty="0"/>
              <a:t> фильма «Сестренка» - СПК «Правнуки Победы»</a:t>
            </a:r>
          </a:p>
          <a:p>
            <a:r>
              <a:rPr lang="ru-RU" sz="2800" dirty="0"/>
              <a:t>Передача техники на фронт – ВО «Молодежка Народного фронта»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3"/>
          </p:nvPr>
        </p:nvSpPr>
        <p:spPr>
          <a:xfrm>
            <a:off x="5880463" y="928257"/>
            <a:ext cx="5781106" cy="5662547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600" dirty="0"/>
              <a:t>Медико-профилактическая деятельность:</a:t>
            </a:r>
          </a:p>
          <a:p>
            <a:r>
              <a:rPr lang="ru-RU" sz="2600" dirty="0"/>
              <a:t>Занятия в рамках кружка по моделированию зубов из пластилина – ВО «Альянс молодых стоматологов»</a:t>
            </a:r>
          </a:p>
          <a:p>
            <a:r>
              <a:rPr lang="ru-RU" sz="2600" dirty="0"/>
              <a:t>Акция </a:t>
            </a:r>
            <a:r>
              <a:rPr lang="en-US" sz="2600" dirty="0"/>
              <a:t>#</a:t>
            </a:r>
            <a:r>
              <a:rPr lang="ru-RU" sz="2600" dirty="0" err="1"/>
              <a:t>Мненефиолетово</a:t>
            </a:r>
            <a:r>
              <a:rPr lang="ru-RU" sz="2600" dirty="0"/>
              <a:t>, посвященная дню недоношенных детей – ВО «Счастье на ладони»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600" dirty="0" err="1"/>
              <a:t>Профориентационная</a:t>
            </a:r>
            <a:r>
              <a:rPr lang="ru-RU" sz="2600" dirty="0"/>
              <a:t> деятельность:</a:t>
            </a:r>
          </a:p>
          <a:p>
            <a:r>
              <a:rPr lang="ru-RU" sz="2600" dirty="0" err="1"/>
              <a:t>Профориентационный</a:t>
            </a:r>
            <a:r>
              <a:rPr lang="ru-RU" sz="2600" dirty="0"/>
              <a:t> десант в г. Борзя – ВО «Феникс»</a:t>
            </a:r>
          </a:p>
          <a:p>
            <a:r>
              <a:rPr lang="ru-RU" sz="2600" dirty="0"/>
              <a:t>Профориентация школьников – ВО «Сердце хирургии»</a:t>
            </a:r>
          </a:p>
          <a:p>
            <a:r>
              <a:rPr lang="ru-RU" sz="2600" dirty="0"/>
              <a:t>Иная деятельность: Экологические десанты, субботники, наборы в волонтёрские отряды, участия в форумах 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Рисунок 4"/>
          <p:cNvGraphicFramePr>
            <a:graphicFrameLocks noGrp="1"/>
          </p:cNvGraphicFramePr>
          <p:nvPr>
            <p:ph type="pic" sz="quarter" idx="13"/>
            <p:extLst>
              <p:ext uri="{D42A27DB-BD31-4B8C-83A1-F6EECF244321}">
                <p14:modId xmlns:p14="http://schemas.microsoft.com/office/powerpoint/2010/main" val="3127544392"/>
              </p:ext>
            </p:extLst>
          </p:nvPr>
        </p:nvGraphicFramePr>
        <p:xfrm>
          <a:off x="142504" y="53439"/>
          <a:ext cx="5482442" cy="6804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Рисунок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7544392"/>
              </p:ext>
            </p:extLst>
          </p:nvPr>
        </p:nvGraphicFramePr>
        <p:xfrm>
          <a:off x="5935684" y="53439"/>
          <a:ext cx="5482442" cy="6804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3724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ВД «Ты не один»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/>
              <a:t>Уменьшение количества волонтёрских отрядов с 18 до 16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/>
              <a:t>Расформировавшиеся отряды – ВО «Среда Обитания» и ВО «С Природой»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/>
              <a:t>Отсутствие на данный момент волонтёрских отрядов, занимающихся экологической деятельностью</a:t>
            </a:r>
          </a:p>
        </p:txBody>
      </p:sp>
      <p:pic>
        <p:nvPicPr>
          <p:cNvPr id="3074" name="Picture 2" descr="https://sun9-78.userapi.com/s/v1/ig2/YO19G5pHWOGhJTOsU4LTpQaKyxxINGXei9gMbvf3Bgz7YFASVxkV8b2LFmsLmcfAqiaETWWtsqaRnaOdtZeZ-cZw.jpg?quality=96&amp;as=32x36,48x53,72x80,108x120,160x178,240x267,360x401,480x535,540x602,640x713,720x802,969x1080&amp;from=bu&amp;u=t8ZWV_yfXTQMJuejbsP6BCyfNXw1zJJCOCYM2ssnWzQ&amp;cs=969x0">
            <a:extLst>
              <a:ext uri="{FF2B5EF4-FFF2-40B4-BE49-F238E27FC236}">
                <a16:creationId xmlns:a16="http://schemas.microsoft.com/office/drawing/2014/main" id="{4A3B6B48-2FFA-4E57-A74A-C24208960C3C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9" r="1392"/>
          <a:stretch/>
        </p:blipFill>
        <p:spPr bwMode="auto">
          <a:xfrm>
            <a:off x="6619462" y="-22860"/>
            <a:ext cx="5572537" cy="690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AngleLinesVTI">
  <a:themeElements>
    <a:clrScheme name="Custom 43">
      <a:dk1>
        <a:srgbClr val="000000"/>
      </a:dk1>
      <a:lt1>
        <a:srgbClr val="FFFFFF"/>
      </a:lt1>
      <a:dk2>
        <a:srgbClr val="EFEBEB"/>
      </a:dk2>
      <a:lt2>
        <a:srgbClr val="E8E8E8"/>
      </a:lt2>
      <a:accent1>
        <a:srgbClr val="001D2E"/>
      </a:accent1>
      <a:accent2>
        <a:srgbClr val="145766"/>
      </a:accent2>
      <a:accent3>
        <a:srgbClr val="B99B9F"/>
      </a:accent3>
      <a:accent4>
        <a:srgbClr val="A47930"/>
      </a:accent4>
      <a:accent5>
        <a:srgbClr val="0C577C"/>
      </a:accent5>
      <a:accent6>
        <a:srgbClr val="CC836D"/>
      </a:accent6>
      <a:hlink>
        <a:srgbClr val="467886"/>
      </a:hlink>
      <a:folHlink>
        <a:srgbClr val="96607D"/>
      </a:folHlink>
    </a:clrScheme>
    <a:fontScheme name="Custom 98">
      <a:majorFont>
        <a:latin typeface="Walbaum Display Light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ngle lines design_Win32_SL_V15" id="{7EDC6EF7-8AD3-4A22-B09A-9C2D96F216F8}" vid="{B0E828C9-6219-42BF-B63C-156B68E5CCE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283731-47E9-4F14-86D1-57C1EA2672A1}">
  <ds:schemaRefs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2006/metadata/properties"/>
    <ds:schemaRef ds:uri="http://schemas.microsoft.com/sharepoint/v3"/>
    <ds:schemaRef ds:uri="http://purl.org/dc/elements/1.1/"/>
    <ds:schemaRef ds:uri="http://schemas.microsoft.com/office/2006/documentManagement/types"/>
    <ds:schemaRef ds:uri="http://purl.org/dc/terms/"/>
    <ds:schemaRef ds:uri="71af3243-3dd4-4a8d-8c0d-dd76da1f02a5"/>
    <ds:schemaRef ds:uri="http://schemas.microsoft.com/office/infopath/2007/PartnerControls"/>
    <ds:schemaRef ds:uri="230e9df3-be65-4c73-a93b-d1236ebd677e"/>
    <ds:schemaRef ds:uri="16c05727-aa75-4e4a-9b5f-8a80a1165891"/>
  </ds:schemaRefs>
</ds:datastoreItem>
</file>

<file path=customXml/itemProps2.xml><?xml version="1.0" encoding="utf-8"?>
<ds:datastoreItem xmlns:ds="http://schemas.openxmlformats.org/officeDocument/2006/customXml" ds:itemID="{24D4B218-C04B-41F5-949D-06E9DAE96B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846AD4-435D-4592-8088-FE2831A30D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742</Words>
  <Application>Microsoft Office PowerPoint</Application>
  <PresentationFormat>Широкоэкранный</PresentationFormat>
  <Paragraphs>101</Paragraphs>
  <Slides>18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Aptos</vt:lpstr>
      <vt:lpstr>Arial</vt:lpstr>
      <vt:lpstr>Calibri</vt:lpstr>
      <vt:lpstr>Times New Roman</vt:lpstr>
      <vt:lpstr>Univers Light</vt:lpstr>
      <vt:lpstr>AngleLinesVTI</vt:lpstr>
      <vt:lpstr>Годовой отчёт социального сектора за 2025-2026 УЧЕБНЫЙ год </vt:lpstr>
      <vt:lpstr>Волонтёрское движение «Ты не один» Сегодня:</vt:lpstr>
      <vt:lpstr>Тьюторское движение</vt:lpstr>
      <vt:lpstr>Патриотический КЛУБ «ПРАВНУКИ ПОБЕДЫ»</vt:lpstr>
      <vt:lpstr>ВОД «Волонтёры-Медики»</vt:lpstr>
      <vt:lpstr>Итоги 2025-2026 учебного года</vt:lpstr>
      <vt:lpstr>ПРИМЕРЫ МЕРОПРИЯТИЙ</vt:lpstr>
      <vt:lpstr>Презентация PowerPoint</vt:lpstr>
      <vt:lpstr>ВД «Ты не один»</vt:lpstr>
      <vt:lpstr>Значимые мероприятия, проведенные социальным сектором за 2025/2026 год</vt:lpstr>
      <vt:lpstr>Сбор гуманитарной помощи в посёлок Атамановка (ИЮНЬ 2025)</vt:lpstr>
      <vt:lpstr>Ярмарка волонтёрских отрядов 16 октября 2025 года</vt:lpstr>
      <vt:lpstr>КАМпания по набору в волонтёрские отряды 20-23 октября 2025 года</vt:lpstr>
      <vt:lpstr>Региональная премия «студент года»  24 октября 2025 года</vt:lpstr>
      <vt:lpstr>День добровольца 4 декабря 2025 года</vt:lpstr>
      <vt:lpstr>АКАДЕМИЯ ЗОЖ – 4 апреля 2026 года</vt:lpstr>
      <vt:lpstr>Неделя добра – 20-26 апреля 2026 года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2023-12-10T21:10:30Z</dcterms:created>
  <dcterms:modified xsi:type="dcterms:W3CDTF">2026-05-05T05:29:48Z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